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69" r:id="rId3"/>
    <p:sldId id="270" r:id="rId4"/>
    <p:sldId id="280" r:id="rId5"/>
    <p:sldId id="271" r:id="rId6"/>
    <p:sldId id="281" r:id="rId7"/>
    <p:sldId id="282" r:id="rId8"/>
    <p:sldId id="283" r:id="rId9"/>
    <p:sldId id="285" r:id="rId10"/>
    <p:sldId id="286" r:id="rId11"/>
    <p:sldId id="266"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9A8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A1685E-61FA-41F2-9832-D78634C413B8}" v="12" dt="2024-01-06T05:46:13.8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221" autoAdjust="0"/>
    <p:restoredTop sz="64620" autoAdjust="0"/>
  </p:normalViewPr>
  <p:slideViewPr>
    <p:cSldViewPr snapToGrid="0">
      <p:cViewPr varScale="1">
        <p:scale>
          <a:sx n="55" d="100"/>
          <a:sy n="55" d="100"/>
        </p:scale>
        <p:origin x="24" y="333"/>
      </p:cViewPr>
      <p:guideLst/>
    </p:cSldViewPr>
  </p:slideViewPr>
  <p:notesTextViewPr>
    <p:cViewPr>
      <p:scale>
        <a:sx n="1" d="1"/>
        <a:sy n="1" d="1"/>
      </p:scale>
      <p:origin x="0" y="0"/>
    </p:cViewPr>
  </p:notesTextViewPr>
  <p:notesViewPr>
    <p:cSldViewPr snapToGrid="0">
      <p:cViewPr varScale="1">
        <p:scale>
          <a:sx n="68" d="100"/>
          <a:sy n="68" d="100"/>
        </p:scale>
        <p:origin x="2637" y="55"/>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cccccccc" userId="e815589c-bcdb-442e-a3f4-bb42785728b2" providerId="ADAL" clId="{02A1685E-61FA-41F2-9832-D78634C413B8}"/>
    <pc:docChg chg="undo custSel addSld delSld modSld sldOrd">
      <pc:chgData name="ccccccccc" userId="e815589c-bcdb-442e-a3f4-bb42785728b2" providerId="ADAL" clId="{02A1685E-61FA-41F2-9832-D78634C413B8}" dt="2024-01-06T05:50:42.510" v="732" actId="20577"/>
      <pc:docMkLst>
        <pc:docMk/>
      </pc:docMkLst>
      <pc:sldChg chg="modSp mod">
        <pc:chgData name="ccccccccc" userId="e815589c-bcdb-442e-a3f4-bb42785728b2" providerId="ADAL" clId="{02A1685E-61FA-41F2-9832-D78634C413B8}" dt="2024-01-06T04:09:12.372" v="15" actId="1076"/>
        <pc:sldMkLst>
          <pc:docMk/>
          <pc:sldMk cId="1691396959" sldId="256"/>
        </pc:sldMkLst>
        <pc:spChg chg="mod">
          <ac:chgData name="ccccccccc" userId="e815589c-bcdb-442e-a3f4-bb42785728b2" providerId="ADAL" clId="{02A1685E-61FA-41F2-9832-D78634C413B8}" dt="2024-01-06T04:09:12.372" v="15" actId="1076"/>
          <ac:spMkLst>
            <pc:docMk/>
            <pc:sldMk cId="1691396959" sldId="256"/>
            <ac:spMk id="3" creationId="{639D30B3-A4AB-7847-2A11-D63BB05AD6DB}"/>
          </ac:spMkLst>
        </pc:spChg>
      </pc:sldChg>
      <pc:sldChg chg="addSp delSp modSp mod">
        <pc:chgData name="ccccccccc" userId="e815589c-bcdb-442e-a3f4-bb42785728b2" providerId="ADAL" clId="{02A1685E-61FA-41F2-9832-D78634C413B8}" dt="2024-01-06T05:50:42.510" v="732" actId="20577"/>
        <pc:sldMkLst>
          <pc:docMk/>
          <pc:sldMk cId="2901357613" sldId="266"/>
        </pc:sldMkLst>
        <pc:spChg chg="del">
          <ac:chgData name="ccccccccc" userId="e815589c-bcdb-442e-a3f4-bb42785728b2" providerId="ADAL" clId="{02A1685E-61FA-41F2-9832-D78634C413B8}" dt="2024-01-06T05:49:27.699" v="684" actId="478"/>
          <ac:spMkLst>
            <pc:docMk/>
            <pc:sldMk cId="2901357613" sldId="266"/>
            <ac:spMk id="3" creationId="{9C7DB2D4-1CE5-6C50-1E62-F1330B8086E5}"/>
          </ac:spMkLst>
        </pc:spChg>
        <pc:spChg chg="add del mod">
          <ac:chgData name="ccccccccc" userId="e815589c-bcdb-442e-a3f4-bb42785728b2" providerId="ADAL" clId="{02A1685E-61FA-41F2-9832-D78634C413B8}" dt="2024-01-06T05:50:36.837" v="726" actId="478"/>
          <ac:spMkLst>
            <pc:docMk/>
            <pc:sldMk cId="2901357613" sldId="266"/>
            <ac:spMk id="6" creationId="{74CB6FE5-D255-3068-C109-914E98558406}"/>
          </ac:spMkLst>
        </pc:spChg>
        <pc:spChg chg="mod">
          <ac:chgData name="ccccccccc" userId="e815589c-bcdb-442e-a3f4-bb42785728b2" providerId="ADAL" clId="{02A1685E-61FA-41F2-9832-D78634C413B8}" dt="2024-01-06T05:50:42.510" v="732" actId="20577"/>
          <ac:spMkLst>
            <pc:docMk/>
            <pc:sldMk cId="2901357613" sldId="266"/>
            <ac:spMk id="9" creationId="{03DADBB0-F874-7782-350E-9D13C8CF8BE9}"/>
          </ac:spMkLst>
        </pc:spChg>
      </pc:sldChg>
      <pc:sldChg chg="addSp delSp modSp mod modNotesTx">
        <pc:chgData name="ccccccccc" userId="e815589c-bcdb-442e-a3f4-bb42785728b2" providerId="ADAL" clId="{02A1685E-61FA-41F2-9832-D78634C413B8}" dt="2024-01-06T04:20:33.346" v="129" actId="20577"/>
        <pc:sldMkLst>
          <pc:docMk/>
          <pc:sldMk cId="3567468217" sldId="269"/>
        </pc:sldMkLst>
        <pc:picChg chg="add del">
          <ac:chgData name="ccccccccc" userId="e815589c-bcdb-442e-a3f4-bb42785728b2" providerId="ADAL" clId="{02A1685E-61FA-41F2-9832-D78634C413B8}" dt="2024-01-06T04:12:33.056" v="25" actId="478"/>
          <ac:picMkLst>
            <pc:docMk/>
            <pc:sldMk cId="3567468217" sldId="269"/>
            <ac:picMk id="3" creationId="{FA429207-7B96-6F69-F5E0-14E7E863C540}"/>
          </ac:picMkLst>
        </pc:picChg>
        <pc:picChg chg="del">
          <ac:chgData name="ccccccccc" userId="e815589c-bcdb-442e-a3f4-bb42785728b2" providerId="ADAL" clId="{02A1685E-61FA-41F2-9832-D78634C413B8}" dt="2024-01-06T04:08:49.732" v="0" actId="478"/>
          <ac:picMkLst>
            <pc:docMk/>
            <pc:sldMk cId="3567468217" sldId="269"/>
            <ac:picMk id="5" creationId="{8F39AAD5-C82D-DC7B-E828-68667625093D}"/>
          </ac:picMkLst>
        </pc:picChg>
        <pc:picChg chg="add mod">
          <ac:chgData name="ccccccccc" userId="e815589c-bcdb-442e-a3f4-bb42785728b2" providerId="ADAL" clId="{02A1685E-61FA-41F2-9832-D78634C413B8}" dt="2024-01-06T04:16:09.501" v="29" actId="1076"/>
          <ac:picMkLst>
            <pc:docMk/>
            <pc:sldMk cId="3567468217" sldId="269"/>
            <ac:picMk id="6" creationId="{309FDB12-D5B0-7BA3-6CA5-B2DC0245ABA9}"/>
          </ac:picMkLst>
        </pc:picChg>
      </pc:sldChg>
      <pc:sldChg chg="addSp delSp modSp mod modNotesTx">
        <pc:chgData name="ccccccccc" userId="e815589c-bcdb-442e-a3f4-bb42785728b2" providerId="ADAL" clId="{02A1685E-61FA-41F2-9832-D78634C413B8}" dt="2024-01-06T05:26:54.876" v="348" actId="1076"/>
        <pc:sldMkLst>
          <pc:docMk/>
          <pc:sldMk cId="3484968343" sldId="270"/>
        </pc:sldMkLst>
        <pc:spChg chg="mod">
          <ac:chgData name="ccccccccc" userId="e815589c-bcdb-442e-a3f4-bb42785728b2" providerId="ADAL" clId="{02A1685E-61FA-41F2-9832-D78634C413B8}" dt="2024-01-06T05:10:59.218" v="148" actId="14100"/>
          <ac:spMkLst>
            <pc:docMk/>
            <pc:sldMk cId="3484968343" sldId="270"/>
            <ac:spMk id="2" creationId="{F1870214-F6B6-F493-5282-04ACD8C3D47B}"/>
          </ac:spMkLst>
        </pc:spChg>
        <pc:spChg chg="add del mod">
          <ac:chgData name="ccccccccc" userId="e815589c-bcdb-442e-a3f4-bb42785728b2" providerId="ADAL" clId="{02A1685E-61FA-41F2-9832-D78634C413B8}" dt="2024-01-06T04:21:38.054" v="137"/>
          <ac:spMkLst>
            <pc:docMk/>
            <pc:sldMk cId="3484968343" sldId="270"/>
            <ac:spMk id="3" creationId="{21E1EAEC-F195-71DE-3F52-317C974248D5}"/>
          </ac:spMkLst>
        </pc:spChg>
        <pc:picChg chg="add mod">
          <ac:chgData name="ccccccccc" userId="e815589c-bcdb-442e-a3f4-bb42785728b2" providerId="ADAL" clId="{02A1685E-61FA-41F2-9832-D78634C413B8}" dt="2024-01-06T05:13:31.473" v="162" actId="1076"/>
          <ac:picMkLst>
            <pc:docMk/>
            <pc:sldMk cId="3484968343" sldId="270"/>
            <ac:picMk id="5" creationId="{6DCDD66A-17EB-F96D-C806-7F9B4B7098EA}"/>
          </ac:picMkLst>
        </pc:picChg>
        <pc:picChg chg="add del mod">
          <ac:chgData name="ccccccccc" userId="e815589c-bcdb-442e-a3f4-bb42785728b2" providerId="ADAL" clId="{02A1685E-61FA-41F2-9832-D78634C413B8}" dt="2024-01-06T05:11:49.864" v="151" actId="478"/>
          <ac:picMkLst>
            <pc:docMk/>
            <pc:sldMk cId="3484968343" sldId="270"/>
            <ac:picMk id="7" creationId="{2572B338-5591-66A7-F6BF-F661935767A5}"/>
          </ac:picMkLst>
        </pc:picChg>
        <pc:picChg chg="add del mod">
          <ac:chgData name="ccccccccc" userId="e815589c-bcdb-442e-a3f4-bb42785728b2" providerId="ADAL" clId="{02A1685E-61FA-41F2-9832-D78634C413B8}" dt="2024-01-06T05:26:50.376" v="345" actId="478"/>
          <ac:picMkLst>
            <pc:docMk/>
            <pc:sldMk cId="3484968343" sldId="270"/>
            <ac:picMk id="9" creationId="{422A2453-1D08-5B82-A730-BED24E7C0C77}"/>
          </ac:picMkLst>
        </pc:picChg>
        <pc:picChg chg="add mod">
          <ac:chgData name="ccccccccc" userId="e815589c-bcdb-442e-a3f4-bb42785728b2" providerId="ADAL" clId="{02A1685E-61FA-41F2-9832-D78634C413B8}" dt="2024-01-06T05:26:54.876" v="348" actId="1076"/>
          <ac:picMkLst>
            <pc:docMk/>
            <pc:sldMk cId="3484968343" sldId="270"/>
            <ac:picMk id="11" creationId="{A6EB73C5-F019-8F97-E44F-FEA139F65A48}"/>
          </ac:picMkLst>
        </pc:picChg>
        <pc:picChg chg="del">
          <ac:chgData name="ccccccccc" userId="e815589c-bcdb-442e-a3f4-bb42785728b2" providerId="ADAL" clId="{02A1685E-61FA-41F2-9832-D78634C413B8}" dt="2024-01-06T04:21:23.588" v="134" actId="478"/>
          <ac:picMkLst>
            <pc:docMk/>
            <pc:sldMk cId="3484968343" sldId="270"/>
            <ac:picMk id="1026" creationId="{8527A54E-93FB-6FA5-E2A4-A385B30D8F5F}"/>
          </ac:picMkLst>
        </pc:picChg>
      </pc:sldChg>
      <pc:sldChg chg="addSp delSp modSp mod">
        <pc:chgData name="ccccccccc" userId="e815589c-bcdb-442e-a3f4-bb42785728b2" providerId="ADAL" clId="{02A1685E-61FA-41F2-9832-D78634C413B8}" dt="2024-01-06T05:42:12.604" v="564" actId="1076"/>
        <pc:sldMkLst>
          <pc:docMk/>
          <pc:sldMk cId="3078808916" sldId="271"/>
        </pc:sldMkLst>
        <pc:spChg chg="del mod">
          <ac:chgData name="ccccccccc" userId="e815589c-bcdb-442e-a3f4-bb42785728b2" providerId="ADAL" clId="{02A1685E-61FA-41F2-9832-D78634C413B8}" dt="2024-01-06T05:19:45.253" v="249" actId="478"/>
          <ac:spMkLst>
            <pc:docMk/>
            <pc:sldMk cId="3078808916" sldId="271"/>
            <ac:spMk id="2" creationId="{8BB36085-0A13-5C1A-2464-22DBA5236FBF}"/>
          </ac:spMkLst>
        </pc:spChg>
        <pc:spChg chg="add mod">
          <ac:chgData name="ccccccccc" userId="e815589c-bcdb-442e-a3f4-bb42785728b2" providerId="ADAL" clId="{02A1685E-61FA-41F2-9832-D78634C413B8}" dt="2024-01-06T05:20:47.833" v="258" actId="27636"/>
          <ac:spMkLst>
            <pc:docMk/>
            <pc:sldMk cId="3078808916" sldId="271"/>
            <ac:spMk id="3" creationId="{196BC590-CCE0-BA53-DF0D-C055C5702877}"/>
          </ac:spMkLst>
        </pc:spChg>
        <pc:spChg chg="add del mod">
          <ac:chgData name="ccccccccc" userId="e815589c-bcdb-442e-a3f4-bb42785728b2" providerId="ADAL" clId="{02A1685E-61FA-41F2-9832-D78634C413B8}" dt="2024-01-06T05:19:45.882" v="250" actId="478"/>
          <ac:spMkLst>
            <pc:docMk/>
            <pc:sldMk cId="3078808916" sldId="271"/>
            <ac:spMk id="6" creationId="{C06AC12D-55A8-B1A4-03F8-30769D1BED4C}"/>
          </ac:spMkLst>
        </pc:spChg>
        <pc:spChg chg="add del mod">
          <ac:chgData name="ccccccccc" userId="e815589c-bcdb-442e-a3f4-bb42785728b2" providerId="ADAL" clId="{02A1685E-61FA-41F2-9832-D78634C413B8}" dt="2024-01-06T05:19:46.928" v="251" actId="478"/>
          <ac:spMkLst>
            <pc:docMk/>
            <pc:sldMk cId="3078808916" sldId="271"/>
            <ac:spMk id="9" creationId="{E2D8146C-965B-8D65-D6A5-06B6D239AB13}"/>
          </ac:spMkLst>
        </pc:spChg>
        <pc:spChg chg="add mod">
          <ac:chgData name="ccccccccc" userId="e815589c-bcdb-442e-a3f4-bb42785728b2" providerId="ADAL" clId="{02A1685E-61FA-41F2-9832-D78634C413B8}" dt="2024-01-06T05:42:12.416" v="563" actId="1076"/>
          <ac:spMkLst>
            <pc:docMk/>
            <pc:sldMk cId="3078808916" sldId="271"/>
            <ac:spMk id="14" creationId="{DE7987BF-B14B-CC04-5238-8F0B3DB49825}"/>
          </ac:spMkLst>
        </pc:spChg>
        <pc:picChg chg="del">
          <ac:chgData name="ccccccccc" userId="e815589c-bcdb-442e-a3f4-bb42785728b2" providerId="ADAL" clId="{02A1685E-61FA-41F2-9832-D78634C413B8}" dt="2024-01-06T05:19:44.366" v="248" actId="478"/>
          <ac:picMkLst>
            <pc:docMk/>
            <pc:sldMk cId="3078808916" sldId="271"/>
            <ac:picMk id="5" creationId="{B719F55D-2FCD-E25A-0531-9A6D0B6F8947}"/>
          </ac:picMkLst>
        </pc:picChg>
        <pc:picChg chg="del">
          <ac:chgData name="ccccccccc" userId="e815589c-bcdb-442e-a3f4-bb42785728b2" providerId="ADAL" clId="{02A1685E-61FA-41F2-9832-D78634C413B8}" dt="2024-01-06T05:19:44.146" v="247" actId="478"/>
          <ac:picMkLst>
            <pc:docMk/>
            <pc:sldMk cId="3078808916" sldId="271"/>
            <ac:picMk id="7" creationId="{5453BF50-0B6A-21D7-C30D-25BC158F5569}"/>
          </ac:picMkLst>
        </pc:picChg>
        <pc:picChg chg="add del mod">
          <ac:chgData name="ccccccccc" userId="e815589c-bcdb-442e-a3f4-bb42785728b2" providerId="ADAL" clId="{02A1685E-61FA-41F2-9832-D78634C413B8}" dt="2024-01-06T05:26:30.816" v="334" actId="478"/>
          <ac:picMkLst>
            <pc:docMk/>
            <pc:sldMk cId="3078808916" sldId="271"/>
            <ac:picMk id="10" creationId="{80323175-716F-C5E8-A4B4-CE49F9E9FB53}"/>
          </ac:picMkLst>
        </pc:picChg>
        <pc:picChg chg="add del mod">
          <ac:chgData name="ccccccccc" userId="e815589c-bcdb-442e-a3f4-bb42785728b2" providerId="ADAL" clId="{02A1685E-61FA-41F2-9832-D78634C413B8}" dt="2024-01-06T05:29:58.193" v="371" actId="478"/>
          <ac:picMkLst>
            <pc:docMk/>
            <pc:sldMk cId="3078808916" sldId="271"/>
            <ac:picMk id="12" creationId="{22DE13B3-3B6F-2C09-2D6D-589B9D085DB0}"/>
          </ac:picMkLst>
        </pc:picChg>
        <pc:picChg chg="add mod">
          <ac:chgData name="ccccccccc" userId="e815589c-bcdb-442e-a3f4-bb42785728b2" providerId="ADAL" clId="{02A1685E-61FA-41F2-9832-D78634C413B8}" dt="2024-01-06T05:42:12.604" v="564" actId="1076"/>
          <ac:picMkLst>
            <pc:docMk/>
            <pc:sldMk cId="3078808916" sldId="271"/>
            <ac:picMk id="16" creationId="{183757FB-732E-300E-A84C-FAC938A0BB6B}"/>
          </ac:picMkLst>
        </pc:picChg>
        <pc:picChg chg="add mod">
          <ac:chgData name="ccccccccc" userId="e815589c-bcdb-442e-a3f4-bb42785728b2" providerId="ADAL" clId="{02A1685E-61FA-41F2-9832-D78634C413B8}" dt="2024-01-06T05:41:31.256" v="556" actId="1076"/>
          <ac:picMkLst>
            <pc:docMk/>
            <pc:sldMk cId="3078808916" sldId="271"/>
            <ac:picMk id="17" creationId="{82264F64-64B5-DA5D-4D34-7685F0C7A565}"/>
          </ac:picMkLst>
        </pc:picChg>
      </pc:sldChg>
      <pc:sldChg chg="del">
        <pc:chgData name="ccccccccc" userId="e815589c-bcdb-442e-a3f4-bb42785728b2" providerId="ADAL" clId="{02A1685E-61FA-41F2-9832-D78634C413B8}" dt="2024-01-06T05:49:21.940" v="676" actId="47"/>
        <pc:sldMkLst>
          <pc:docMk/>
          <pc:sldMk cId="1317571982" sldId="272"/>
        </pc:sldMkLst>
      </pc:sldChg>
      <pc:sldChg chg="del">
        <pc:chgData name="ccccccccc" userId="e815589c-bcdb-442e-a3f4-bb42785728b2" providerId="ADAL" clId="{02A1685E-61FA-41F2-9832-D78634C413B8}" dt="2024-01-06T05:49:22.339" v="677" actId="47"/>
        <pc:sldMkLst>
          <pc:docMk/>
          <pc:sldMk cId="2125053765" sldId="273"/>
        </pc:sldMkLst>
      </pc:sldChg>
      <pc:sldChg chg="del">
        <pc:chgData name="ccccccccc" userId="e815589c-bcdb-442e-a3f4-bb42785728b2" providerId="ADAL" clId="{02A1685E-61FA-41F2-9832-D78634C413B8}" dt="2024-01-06T05:49:22.721" v="678" actId="47"/>
        <pc:sldMkLst>
          <pc:docMk/>
          <pc:sldMk cId="3132313690" sldId="274"/>
        </pc:sldMkLst>
      </pc:sldChg>
      <pc:sldChg chg="del">
        <pc:chgData name="ccccccccc" userId="e815589c-bcdb-442e-a3f4-bb42785728b2" providerId="ADAL" clId="{02A1685E-61FA-41F2-9832-D78634C413B8}" dt="2024-01-06T05:49:23.109" v="679" actId="47"/>
        <pc:sldMkLst>
          <pc:docMk/>
          <pc:sldMk cId="2506387252" sldId="275"/>
        </pc:sldMkLst>
      </pc:sldChg>
      <pc:sldChg chg="del">
        <pc:chgData name="ccccccccc" userId="e815589c-bcdb-442e-a3f4-bb42785728b2" providerId="ADAL" clId="{02A1685E-61FA-41F2-9832-D78634C413B8}" dt="2024-01-06T05:49:23.669" v="680" actId="47"/>
        <pc:sldMkLst>
          <pc:docMk/>
          <pc:sldMk cId="1673749471" sldId="276"/>
        </pc:sldMkLst>
      </pc:sldChg>
      <pc:sldChg chg="del">
        <pc:chgData name="ccccccccc" userId="e815589c-bcdb-442e-a3f4-bb42785728b2" providerId="ADAL" clId="{02A1685E-61FA-41F2-9832-D78634C413B8}" dt="2024-01-06T05:49:24.054" v="681" actId="47"/>
        <pc:sldMkLst>
          <pc:docMk/>
          <pc:sldMk cId="3651334632" sldId="277"/>
        </pc:sldMkLst>
      </pc:sldChg>
      <pc:sldChg chg="del">
        <pc:chgData name="ccccccccc" userId="e815589c-bcdb-442e-a3f4-bb42785728b2" providerId="ADAL" clId="{02A1685E-61FA-41F2-9832-D78634C413B8}" dt="2024-01-06T05:49:24.426" v="682" actId="47"/>
        <pc:sldMkLst>
          <pc:docMk/>
          <pc:sldMk cId="3173472973" sldId="278"/>
        </pc:sldMkLst>
      </pc:sldChg>
      <pc:sldChg chg="del">
        <pc:chgData name="ccccccccc" userId="e815589c-bcdb-442e-a3f4-bb42785728b2" providerId="ADAL" clId="{02A1685E-61FA-41F2-9832-D78634C413B8}" dt="2024-01-06T05:49:25.001" v="683" actId="47"/>
        <pc:sldMkLst>
          <pc:docMk/>
          <pc:sldMk cId="3006863209" sldId="279"/>
        </pc:sldMkLst>
      </pc:sldChg>
      <pc:sldChg chg="addSp delSp modSp new mod ord modNotesTx">
        <pc:chgData name="ccccccccc" userId="e815589c-bcdb-442e-a3f4-bb42785728b2" providerId="ADAL" clId="{02A1685E-61FA-41F2-9832-D78634C413B8}" dt="2024-01-06T05:26:45.722" v="344" actId="1076"/>
        <pc:sldMkLst>
          <pc:docMk/>
          <pc:sldMk cId="2241421059" sldId="280"/>
        </pc:sldMkLst>
        <pc:spChg chg="del mod">
          <ac:chgData name="ccccccccc" userId="e815589c-bcdb-442e-a3f4-bb42785728b2" providerId="ADAL" clId="{02A1685E-61FA-41F2-9832-D78634C413B8}" dt="2024-01-06T05:18:16.531" v="231" actId="478"/>
          <ac:spMkLst>
            <pc:docMk/>
            <pc:sldMk cId="2241421059" sldId="280"/>
            <ac:spMk id="2" creationId="{9EA677BD-FEB4-0333-FBA4-293892154E2D}"/>
          </ac:spMkLst>
        </pc:spChg>
        <pc:spChg chg="mod">
          <ac:chgData name="ccccccccc" userId="e815589c-bcdb-442e-a3f4-bb42785728b2" providerId="ADAL" clId="{02A1685E-61FA-41F2-9832-D78634C413B8}" dt="2024-01-06T05:18:42.990" v="242"/>
          <ac:spMkLst>
            <pc:docMk/>
            <pc:sldMk cId="2241421059" sldId="280"/>
            <ac:spMk id="3" creationId="{8A6E7394-1B01-9405-CAE3-33E549351060}"/>
          </ac:spMkLst>
        </pc:spChg>
        <pc:spChg chg="add mod">
          <ac:chgData name="ccccccccc" userId="e815589c-bcdb-442e-a3f4-bb42785728b2" providerId="ADAL" clId="{02A1685E-61FA-41F2-9832-D78634C413B8}" dt="2024-01-06T05:18:14.098" v="230"/>
          <ac:spMkLst>
            <pc:docMk/>
            <pc:sldMk cId="2241421059" sldId="280"/>
            <ac:spMk id="7" creationId="{B7C2955B-F307-5E71-7966-CA312D759FCE}"/>
          </ac:spMkLst>
        </pc:spChg>
        <pc:spChg chg="add del mod">
          <ac:chgData name="ccccccccc" userId="e815589c-bcdb-442e-a3f4-bb42785728b2" providerId="ADAL" clId="{02A1685E-61FA-41F2-9832-D78634C413B8}" dt="2024-01-06T05:18:18.279" v="232" actId="478"/>
          <ac:spMkLst>
            <pc:docMk/>
            <pc:sldMk cId="2241421059" sldId="280"/>
            <ac:spMk id="9" creationId="{4677D0BB-CB36-FD08-6E79-E4E67ED23BE2}"/>
          </ac:spMkLst>
        </pc:spChg>
        <pc:picChg chg="add mod">
          <ac:chgData name="ccccccccc" userId="e815589c-bcdb-442e-a3f4-bb42785728b2" providerId="ADAL" clId="{02A1685E-61FA-41F2-9832-D78634C413B8}" dt="2024-01-06T05:18:37.046" v="239" actId="1076"/>
          <ac:picMkLst>
            <pc:docMk/>
            <pc:sldMk cId="2241421059" sldId="280"/>
            <ac:picMk id="5" creationId="{51A418F0-77DB-D7E0-3367-FC2F2143F581}"/>
          </ac:picMkLst>
        </pc:picChg>
        <pc:picChg chg="add del mod">
          <ac:chgData name="ccccccccc" userId="e815589c-bcdb-442e-a3f4-bb42785728b2" providerId="ADAL" clId="{02A1685E-61FA-41F2-9832-D78634C413B8}" dt="2024-01-06T05:26:38.981" v="339" actId="478"/>
          <ac:picMkLst>
            <pc:docMk/>
            <pc:sldMk cId="2241421059" sldId="280"/>
            <ac:picMk id="6" creationId="{9A005B08-1050-FBD3-058A-4267E7ED41C4}"/>
          </ac:picMkLst>
        </pc:picChg>
        <pc:picChg chg="add mod">
          <ac:chgData name="ccccccccc" userId="e815589c-bcdb-442e-a3f4-bb42785728b2" providerId="ADAL" clId="{02A1685E-61FA-41F2-9832-D78634C413B8}" dt="2024-01-06T05:26:45.722" v="344" actId="1076"/>
          <ac:picMkLst>
            <pc:docMk/>
            <pc:sldMk cId="2241421059" sldId="280"/>
            <ac:picMk id="11" creationId="{52A50841-4699-0317-DE2F-446FBA97EF16}"/>
          </ac:picMkLst>
        </pc:picChg>
      </pc:sldChg>
      <pc:sldChg chg="addSp delSp modSp add mod modNotesTx">
        <pc:chgData name="ccccccccc" userId="e815589c-bcdb-442e-a3f4-bb42785728b2" providerId="ADAL" clId="{02A1685E-61FA-41F2-9832-D78634C413B8}" dt="2024-01-06T05:29:47.120" v="370" actId="1076"/>
        <pc:sldMkLst>
          <pc:docMk/>
          <pc:sldMk cId="3817808132" sldId="281"/>
        </pc:sldMkLst>
        <pc:spChg chg="mod">
          <ac:chgData name="ccccccccc" userId="e815589c-bcdb-442e-a3f4-bb42785728b2" providerId="ADAL" clId="{02A1685E-61FA-41F2-9832-D78634C413B8}" dt="2024-01-06T05:24:06.567" v="326" actId="20577"/>
          <ac:spMkLst>
            <pc:docMk/>
            <pc:sldMk cId="3817808132" sldId="281"/>
            <ac:spMk id="3" creationId="{196BC590-CCE0-BA53-DF0D-C055C5702877}"/>
          </ac:spMkLst>
        </pc:spChg>
        <pc:spChg chg="add mod">
          <ac:chgData name="ccccccccc" userId="e815589c-bcdb-442e-a3f4-bb42785728b2" providerId="ADAL" clId="{02A1685E-61FA-41F2-9832-D78634C413B8}" dt="2024-01-06T05:29:47.120" v="370" actId="1076"/>
          <ac:spMkLst>
            <pc:docMk/>
            <pc:sldMk cId="3817808132" sldId="281"/>
            <ac:spMk id="8" creationId="{957D2E17-2EE5-D32E-98CB-E748760B881F}"/>
          </ac:spMkLst>
        </pc:spChg>
        <pc:spChg chg="del mod">
          <ac:chgData name="ccccccccc" userId="e815589c-bcdb-442e-a3f4-bb42785728b2" providerId="ADAL" clId="{02A1685E-61FA-41F2-9832-D78634C413B8}" dt="2024-01-06T05:23:44.782" v="319" actId="478"/>
          <ac:spMkLst>
            <pc:docMk/>
            <pc:sldMk cId="3817808132" sldId="281"/>
            <ac:spMk id="14" creationId="{DE7987BF-B14B-CC04-5238-8F0B3DB49825}"/>
          </ac:spMkLst>
        </pc:spChg>
        <pc:picChg chg="add mod">
          <ac:chgData name="ccccccccc" userId="e815589c-bcdb-442e-a3f4-bb42785728b2" providerId="ADAL" clId="{02A1685E-61FA-41F2-9832-D78634C413B8}" dt="2024-01-06T05:29:42.074" v="368" actId="1076"/>
          <ac:picMkLst>
            <pc:docMk/>
            <pc:sldMk cId="3817808132" sldId="281"/>
            <ac:picMk id="4" creationId="{7A6EB484-4781-BB37-A27E-B46DBEEF86BB}"/>
          </ac:picMkLst>
        </pc:picChg>
        <pc:picChg chg="add mod">
          <ac:chgData name="ccccccccc" userId="e815589c-bcdb-442e-a3f4-bb42785728b2" providerId="ADAL" clId="{02A1685E-61FA-41F2-9832-D78634C413B8}" dt="2024-01-06T05:28:34.060" v="361" actId="1076"/>
          <ac:picMkLst>
            <pc:docMk/>
            <pc:sldMk cId="3817808132" sldId="281"/>
            <ac:picMk id="6" creationId="{3813030D-0B2D-7945-B368-FE38CAF08DE6}"/>
          </ac:picMkLst>
        </pc:picChg>
        <pc:picChg chg="del mod">
          <ac:chgData name="ccccccccc" userId="e815589c-bcdb-442e-a3f4-bb42785728b2" providerId="ADAL" clId="{02A1685E-61FA-41F2-9832-D78634C413B8}" dt="2024-01-06T05:23:46.014" v="322" actId="478"/>
          <ac:picMkLst>
            <pc:docMk/>
            <pc:sldMk cId="3817808132" sldId="281"/>
            <ac:picMk id="10" creationId="{80323175-716F-C5E8-A4B4-CE49F9E9FB53}"/>
          </ac:picMkLst>
        </pc:picChg>
        <pc:picChg chg="mod">
          <ac:chgData name="ccccccccc" userId="e815589c-bcdb-442e-a3f4-bb42785728b2" providerId="ADAL" clId="{02A1685E-61FA-41F2-9832-D78634C413B8}" dt="2024-01-06T05:24:08.803" v="327" actId="1076"/>
          <ac:picMkLst>
            <pc:docMk/>
            <pc:sldMk cId="3817808132" sldId="281"/>
            <ac:picMk id="12" creationId="{22DE13B3-3B6F-2C09-2D6D-589B9D085DB0}"/>
          </ac:picMkLst>
        </pc:picChg>
      </pc:sldChg>
      <pc:sldChg chg="addSp delSp modSp add mod modNotesTx">
        <pc:chgData name="ccccccccc" userId="e815589c-bcdb-442e-a3f4-bb42785728b2" providerId="ADAL" clId="{02A1685E-61FA-41F2-9832-D78634C413B8}" dt="2024-01-06T05:41:07.962" v="549" actId="20577"/>
        <pc:sldMkLst>
          <pc:docMk/>
          <pc:sldMk cId="2434486218" sldId="282"/>
        </pc:sldMkLst>
        <pc:spChg chg="mod">
          <ac:chgData name="ccccccccc" userId="e815589c-bcdb-442e-a3f4-bb42785728b2" providerId="ADAL" clId="{02A1685E-61FA-41F2-9832-D78634C413B8}" dt="2024-01-06T05:29:02.571" v="364"/>
          <ac:spMkLst>
            <pc:docMk/>
            <pc:sldMk cId="2434486218" sldId="282"/>
            <ac:spMk id="3" creationId="{196BC590-CCE0-BA53-DF0D-C055C5702877}"/>
          </ac:spMkLst>
        </pc:spChg>
        <pc:spChg chg="add del mod">
          <ac:chgData name="ccccccccc" userId="e815589c-bcdb-442e-a3f4-bb42785728b2" providerId="ADAL" clId="{02A1685E-61FA-41F2-9832-D78634C413B8}" dt="2024-01-06T05:40:54.045" v="525" actId="478"/>
          <ac:spMkLst>
            <pc:docMk/>
            <pc:sldMk cId="2434486218" sldId="282"/>
            <ac:spMk id="10" creationId="{252CD5C7-2236-B6B8-BDE7-BFF76BE61152}"/>
          </ac:spMkLst>
        </pc:spChg>
        <pc:spChg chg="add mod">
          <ac:chgData name="ccccccccc" userId="e815589c-bcdb-442e-a3f4-bb42785728b2" providerId="ADAL" clId="{02A1685E-61FA-41F2-9832-D78634C413B8}" dt="2024-01-06T05:41:07.962" v="549" actId="20577"/>
          <ac:spMkLst>
            <pc:docMk/>
            <pc:sldMk cId="2434486218" sldId="282"/>
            <ac:spMk id="13" creationId="{9E7F7659-9A23-BC28-171C-96C4B53BE354}"/>
          </ac:spMkLst>
        </pc:spChg>
        <pc:spChg chg="mod">
          <ac:chgData name="ccccccccc" userId="e815589c-bcdb-442e-a3f4-bb42785728b2" providerId="ADAL" clId="{02A1685E-61FA-41F2-9832-D78634C413B8}" dt="2024-01-06T05:40:49.268" v="522" actId="1076"/>
          <ac:spMkLst>
            <pc:docMk/>
            <pc:sldMk cId="2434486218" sldId="282"/>
            <ac:spMk id="14" creationId="{DE7987BF-B14B-CC04-5238-8F0B3DB49825}"/>
          </ac:spMkLst>
        </pc:spChg>
        <pc:picChg chg="add del mod">
          <ac:chgData name="ccccccccc" userId="e815589c-bcdb-442e-a3f4-bb42785728b2" providerId="ADAL" clId="{02A1685E-61FA-41F2-9832-D78634C413B8}" dt="2024-01-06T05:33:22.707" v="421" actId="478"/>
          <ac:picMkLst>
            <pc:docMk/>
            <pc:sldMk cId="2434486218" sldId="282"/>
            <ac:picMk id="4" creationId="{0D56EE2D-F1FE-3A83-FCA9-99C9824350C3}"/>
          </ac:picMkLst>
        </pc:picChg>
        <pc:picChg chg="add mod modCrop">
          <ac:chgData name="ccccccccc" userId="e815589c-bcdb-442e-a3f4-bb42785728b2" providerId="ADAL" clId="{02A1685E-61FA-41F2-9832-D78634C413B8}" dt="2024-01-06T05:40:52.443" v="524" actId="1076"/>
          <ac:picMkLst>
            <pc:docMk/>
            <pc:sldMk cId="2434486218" sldId="282"/>
            <ac:picMk id="6" creationId="{3332E473-D817-706B-6BA0-36318A2AF127}"/>
          </ac:picMkLst>
        </pc:picChg>
        <pc:picChg chg="add mod">
          <ac:chgData name="ccccccccc" userId="e815589c-bcdb-442e-a3f4-bb42785728b2" providerId="ADAL" clId="{02A1685E-61FA-41F2-9832-D78634C413B8}" dt="2024-01-06T05:40:57.110" v="528" actId="1076"/>
          <ac:picMkLst>
            <pc:docMk/>
            <pc:sldMk cId="2434486218" sldId="282"/>
            <ac:picMk id="8" creationId="{E00FB80A-AD38-CCB2-344F-66DC1E0F893C}"/>
          </ac:picMkLst>
        </pc:picChg>
        <pc:picChg chg="del">
          <ac:chgData name="ccccccccc" userId="e815589c-bcdb-442e-a3f4-bb42785728b2" providerId="ADAL" clId="{02A1685E-61FA-41F2-9832-D78634C413B8}" dt="2024-01-06T05:30:05.623" v="372" actId="478"/>
          <ac:picMkLst>
            <pc:docMk/>
            <pc:sldMk cId="2434486218" sldId="282"/>
            <ac:picMk id="12" creationId="{22DE13B3-3B6F-2C09-2D6D-589B9D085DB0}"/>
          </ac:picMkLst>
        </pc:picChg>
        <pc:picChg chg="mod">
          <ac:chgData name="ccccccccc" userId="e815589c-bcdb-442e-a3f4-bb42785728b2" providerId="ADAL" clId="{02A1685E-61FA-41F2-9832-D78634C413B8}" dt="2024-01-06T05:40:56.507" v="527" actId="1076"/>
          <ac:picMkLst>
            <pc:docMk/>
            <pc:sldMk cId="2434486218" sldId="282"/>
            <ac:picMk id="16" creationId="{183757FB-732E-300E-A84C-FAC938A0BB6B}"/>
          </ac:picMkLst>
        </pc:picChg>
      </pc:sldChg>
      <pc:sldChg chg="addSp delSp modSp new mod">
        <pc:chgData name="ccccccccc" userId="e815589c-bcdb-442e-a3f4-bb42785728b2" providerId="ADAL" clId="{02A1685E-61FA-41F2-9832-D78634C413B8}" dt="2024-01-06T05:43:47.251" v="592" actId="22"/>
        <pc:sldMkLst>
          <pc:docMk/>
          <pc:sldMk cId="414326364" sldId="283"/>
        </pc:sldMkLst>
        <pc:spChg chg="mod">
          <ac:chgData name="ccccccccc" userId="e815589c-bcdb-442e-a3f4-bb42785728b2" providerId="ADAL" clId="{02A1685E-61FA-41F2-9832-D78634C413B8}" dt="2024-01-06T05:43:29.776" v="587" actId="1076"/>
          <ac:spMkLst>
            <pc:docMk/>
            <pc:sldMk cId="414326364" sldId="283"/>
            <ac:spMk id="2" creationId="{F3B4D2AC-3AB9-1A80-8B97-7E86C7613ADA}"/>
          </ac:spMkLst>
        </pc:spChg>
        <pc:spChg chg="del">
          <ac:chgData name="ccccccccc" userId="e815589c-bcdb-442e-a3f4-bb42785728b2" providerId="ADAL" clId="{02A1685E-61FA-41F2-9832-D78634C413B8}" dt="2024-01-06T05:43:21.835" v="583" actId="478"/>
          <ac:spMkLst>
            <pc:docMk/>
            <pc:sldMk cId="414326364" sldId="283"/>
            <ac:spMk id="3" creationId="{82D0C3CD-4229-0378-A47B-620CEDC1925C}"/>
          </ac:spMkLst>
        </pc:spChg>
        <pc:picChg chg="add mod">
          <ac:chgData name="ccccccccc" userId="e815589c-bcdb-442e-a3f4-bb42785728b2" providerId="ADAL" clId="{02A1685E-61FA-41F2-9832-D78634C413B8}" dt="2024-01-06T05:43:26.149" v="586" actId="1076"/>
          <ac:picMkLst>
            <pc:docMk/>
            <pc:sldMk cId="414326364" sldId="283"/>
            <ac:picMk id="5" creationId="{EE99B724-CA34-B01F-B63E-5E0173CA7AF2}"/>
          </ac:picMkLst>
        </pc:picChg>
        <pc:picChg chg="add del">
          <ac:chgData name="ccccccccc" userId="e815589c-bcdb-442e-a3f4-bb42785728b2" providerId="ADAL" clId="{02A1685E-61FA-41F2-9832-D78634C413B8}" dt="2024-01-06T05:43:45.288" v="590" actId="22"/>
          <ac:picMkLst>
            <pc:docMk/>
            <pc:sldMk cId="414326364" sldId="283"/>
            <ac:picMk id="7" creationId="{94DC0210-121D-8B64-DF6E-DBF371E0B220}"/>
          </ac:picMkLst>
        </pc:picChg>
        <pc:picChg chg="add del">
          <ac:chgData name="ccccccccc" userId="e815589c-bcdb-442e-a3f4-bb42785728b2" providerId="ADAL" clId="{02A1685E-61FA-41F2-9832-D78634C413B8}" dt="2024-01-06T05:43:47.251" v="592" actId="22"/>
          <ac:picMkLst>
            <pc:docMk/>
            <pc:sldMk cId="414326364" sldId="283"/>
            <ac:picMk id="9" creationId="{0C5C3424-BA28-67BB-9CF6-91C7B23289CE}"/>
          </ac:picMkLst>
        </pc:picChg>
      </pc:sldChg>
      <pc:sldChg chg="new del">
        <pc:chgData name="ccccccccc" userId="e815589c-bcdb-442e-a3f4-bb42785728b2" providerId="ADAL" clId="{02A1685E-61FA-41F2-9832-D78634C413B8}" dt="2024-01-06T05:49:21.078" v="675" actId="47"/>
        <pc:sldMkLst>
          <pc:docMk/>
          <pc:sldMk cId="3413006343" sldId="284"/>
        </pc:sldMkLst>
      </pc:sldChg>
      <pc:sldChg chg="addSp delSp modSp add mod modNotesTx">
        <pc:chgData name="ccccccccc" userId="e815589c-bcdb-442e-a3f4-bb42785728b2" providerId="ADAL" clId="{02A1685E-61FA-41F2-9832-D78634C413B8}" dt="2024-01-06T05:45:48.233" v="599"/>
        <pc:sldMkLst>
          <pc:docMk/>
          <pc:sldMk cId="1964650632" sldId="285"/>
        </pc:sldMkLst>
        <pc:picChg chg="add mod">
          <ac:chgData name="ccccccccc" userId="e815589c-bcdb-442e-a3f4-bb42785728b2" providerId="ADAL" clId="{02A1685E-61FA-41F2-9832-D78634C413B8}" dt="2024-01-06T05:45:45.207" v="598" actId="1076"/>
          <ac:picMkLst>
            <pc:docMk/>
            <pc:sldMk cId="1964650632" sldId="285"/>
            <ac:picMk id="4" creationId="{713C5964-A66A-ACB1-3E7D-CCE1E9C0EFB8}"/>
          </ac:picMkLst>
        </pc:picChg>
        <pc:picChg chg="del">
          <ac:chgData name="ccccccccc" userId="e815589c-bcdb-442e-a3f4-bb42785728b2" providerId="ADAL" clId="{02A1685E-61FA-41F2-9832-D78634C413B8}" dt="2024-01-06T05:43:59.779" v="594" actId="478"/>
          <ac:picMkLst>
            <pc:docMk/>
            <pc:sldMk cId="1964650632" sldId="285"/>
            <ac:picMk id="5" creationId="{EE99B724-CA34-B01F-B63E-5E0173CA7AF2}"/>
          </ac:picMkLst>
        </pc:picChg>
      </pc:sldChg>
      <pc:sldChg chg="addSp delSp modSp add mod modNotesTx">
        <pc:chgData name="ccccccccc" userId="e815589c-bcdb-442e-a3f4-bb42785728b2" providerId="ADAL" clId="{02A1685E-61FA-41F2-9832-D78634C413B8}" dt="2024-01-06T05:50:24.759" v="725" actId="20577"/>
        <pc:sldMkLst>
          <pc:docMk/>
          <pc:sldMk cId="2255461258" sldId="286"/>
        </pc:sldMkLst>
        <pc:spChg chg="add">
          <ac:chgData name="ccccccccc" userId="e815589c-bcdb-442e-a3f4-bb42785728b2" providerId="ADAL" clId="{02A1685E-61FA-41F2-9832-D78634C413B8}" dt="2024-01-06T05:49:12.782" v="674" actId="22"/>
          <ac:spMkLst>
            <pc:docMk/>
            <pc:sldMk cId="2255461258" sldId="286"/>
            <ac:spMk id="7" creationId="{08D3715B-6EEB-5338-63B7-525FEA9BCB07}"/>
          </ac:spMkLst>
        </pc:spChg>
        <pc:picChg chg="del">
          <ac:chgData name="ccccccccc" userId="e815589c-bcdb-442e-a3f4-bb42785728b2" providerId="ADAL" clId="{02A1685E-61FA-41F2-9832-D78634C413B8}" dt="2024-01-06T05:46:15.818" v="601" actId="478"/>
          <ac:picMkLst>
            <pc:docMk/>
            <pc:sldMk cId="2255461258" sldId="286"/>
            <ac:picMk id="4" creationId="{713C5964-A66A-ACB1-3E7D-CCE1E9C0EFB8}"/>
          </ac:picMkLst>
        </pc:picChg>
        <pc:picChg chg="add mod">
          <ac:chgData name="ccccccccc" userId="e815589c-bcdb-442e-a3f4-bb42785728b2" providerId="ADAL" clId="{02A1685E-61FA-41F2-9832-D78634C413B8}" dt="2024-01-06T05:46:24.580" v="604" actId="1076"/>
          <ac:picMkLst>
            <pc:docMk/>
            <pc:sldMk cId="2255461258" sldId="286"/>
            <ac:picMk id="5" creationId="{33C72426-205E-82C3-1EFF-5D3BBD8470F3}"/>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7858E0-DE64-4F5D-9CC9-534826942518}" type="datetimeFigureOut">
              <a:rPr lang="zh-CN" altLang="en-US" smtClean="0"/>
              <a:t>2024/1/6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F1C489-FBEF-430E-8F57-A14828BDD258}" type="slidenum">
              <a:rPr lang="zh-CN" altLang="en-US" smtClean="0"/>
              <a:t>‹#›</a:t>
            </a:fld>
            <a:endParaRPr lang="zh-CN" altLang="en-US"/>
          </a:p>
        </p:txBody>
      </p:sp>
    </p:spTree>
    <p:extLst>
      <p:ext uri="{BB962C8B-B14F-4D97-AF65-F5344CB8AC3E}">
        <p14:creationId xmlns:p14="http://schemas.microsoft.com/office/powerpoint/2010/main" val="26990743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这是备注</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65F1C489-FBEF-430E-8F57-A14828BDD258}" type="slidenum">
              <a:rPr lang="zh-CN" altLang="en-US" smtClean="0"/>
              <a:t>1</a:t>
            </a:fld>
            <a:endParaRPr lang="zh-CN" altLang="en-US"/>
          </a:p>
        </p:txBody>
      </p:sp>
    </p:spTree>
    <p:extLst>
      <p:ext uri="{BB962C8B-B14F-4D97-AF65-F5344CB8AC3E}">
        <p14:creationId xmlns:p14="http://schemas.microsoft.com/office/powerpoint/2010/main" val="4171958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IEEE Transactions on Industrial Informatics</a:t>
            </a:r>
            <a:r>
              <a:rPr lang="zh-CN" altLang="en-US" dirty="0"/>
              <a:t>：中科院分区：中科院一区</a:t>
            </a:r>
            <a:endParaRPr lang="en-US" altLang="zh-CN" dirty="0"/>
          </a:p>
          <a:p>
            <a:r>
              <a:rPr lang="zh-CN" altLang="en-US" dirty="0"/>
              <a:t>这篇文章提出混合恶意软件检测基于双向长短期记忆</a:t>
            </a:r>
            <a:r>
              <a:rPr lang="en-US" altLang="zh-CN" dirty="0"/>
              <a:t>(Bi-LSTM)</a:t>
            </a:r>
            <a:r>
              <a:rPr lang="zh-CN" altLang="en-US" dirty="0"/>
              <a:t>和空间金字塔池网络</a:t>
            </a:r>
            <a:r>
              <a:rPr lang="en-US" altLang="zh-CN" dirty="0"/>
              <a:t>(SPP-Net)</a:t>
            </a:r>
            <a:r>
              <a:rPr lang="zh-CN" altLang="en-US" dirty="0"/>
              <a:t>的分析方法，在嵌套虚拟环境中检测各种恶意软件。根据是否存在混淆，利用分类和重构的数据集，逻辑地同时执行静态和动态分析，以克服静态分析的缺点</a:t>
            </a:r>
            <a:r>
              <a:rPr lang="en-US" altLang="zh-CN" dirty="0"/>
              <a:t>(</a:t>
            </a:r>
            <a:r>
              <a:rPr lang="zh-CN" altLang="en-US" dirty="0"/>
              <a:t>检测混淆恶意软件的困难</a:t>
            </a:r>
            <a:r>
              <a:rPr lang="en-US" altLang="zh-CN" dirty="0"/>
              <a:t>)</a:t>
            </a:r>
            <a:r>
              <a:rPr lang="zh-CN" altLang="en-US" dirty="0"/>
              <a:t>。</a:t>
            </a:r>
            <a:r>
              <a:rPr lang="en-US" altLang="zh-CN" dirty="0" err="1"/>
              <a:t>HyMalD</a:t>
            </a:r>
            <a:r>
              <a:rPr lang="zh-CN" altLang="en-US" dirty="0"/>
              <a:t>模型进行静态分析的部分提取操作码序列作为特征，然后由</a:t>
            </a:r>
            <a:r>
              <a:rPr lang="en-US" altLang="zh-CN" dirty="0"/>
              <a:t>Bi-LSTM</a:t>
            </a:r>
            <a:r>
              <a:rPr lang="zh-CN" altLang="en-US" dirty="0"/>
              <a:t>模型进行学习。另一方面，</a:t>
            </a:r>
            <a:r>
              <a:rPr lang="en-US" altLang="zh-CN" dirty="0" err="1"/>
              <a:t>HyMalD</a:t>
            </a:r>
            <a:r>
              <a:rPr lang="zh-CN" altLang="en-US" dirty="0"/>
              <a:t>的动态分析部分通过在嵌套的虚拟环境中执行混淆文件，实时分析和监视与应用程序编程接口</a:t>
            </a:r>
            <a:r>
              <a:rPr lang="en-US" altLang="zh-CN" dirty="0"/>
              <a:t>(API)</a:t>
            </a:r>
            <a:r>
              <a:rPr lang="zh-CN" altLang="en-US" dirty="0"/>
              <a:t>调用序列特性相关的行为。大量的</a:t>
            </a:r>
            <a:r>
              <a:rPr lang="en-US" altLang="zh-CN" dirty="0"/>
              <a:t>API</a:t>
            </a:r>
            <a:r>
              <a:rPr lang="zh-CN" altLang="en-US" dirty="0"/>
              <a:t>调用序列特征被转换成图像，用于基于深度学习的混淆恶意软件检测。在这里通过在</a:t>
            </a:r>
            <a:r>
              <a:rPr lang="en-US" altLang="zh-CN" dirty="0"/>
              <a:t>SPP-Net</a:t>
            </a:r>
            <a:r>
              <a:rPr lang="zh-CN" altLang="en-US" dirty="0"/>
              <a:t>模型中使用各种大小的图像作为输入数据进行训练来检测混淆的恶意软件。</a:t>
            </a:r>
            <a:endParaRPr lang="en-US" altLang="zh-CN" dirty="0"/>
          </a:p>
          <a:p>
            <a:r>
              <a:rPr lang="zh-CN" altLang="en-US" dirty="0"/>
              <a:t>这里用</a:t>
            </a:r>
            <a:r>
              <a:rPr lang="en-US" altLang="zh-CN" dirty="0"/>
              <a:t>SPP-Net</a:t>
            </a:r>
            <a:r>
              <a:rPr lang="zh-CN" altLang="en-US" dirty="0"/>
              <a:t>动态分析可以兼容各种分辨率的图像输入，图像不裁剪不压缩，从而消除了重要恶意软件功能的任何遗漏或扭曲</a:t>
            </a:r>
          </a:p>
        </p:txBody>
      </p:sp>
      <p:sp>
        <p:nvSpPr>
          <p:cNvPr id="4" name="灯片编号占位符 3"/>
          <p:cNvSpPr>
            <a:spLocks noGrp="1"/>
          </p:cNvSpPr>
          <p:nvPr>
            <p:ph type="sldNum" sz="quarter" idx="5"/>
          </p:nvPr>
        </p:nvSpPr>
        <p:spPr/>
        <p:txBody>
          <a:bodyPr/>
          <a:lstStyle/>
          <a:p>
            <a:fld id="{65F1C489-FBEF-430E-8F57-A14828BDD258}" type="slidenum">
              <a:rPr lang="zh-CN" altLang="en-US" smtClean="0"/>
              <a:t>2</a:t>
            </a:fld>
            <a:endParaRPr lang="zh-CN" altLang="en-US"/>
          </a:p>
        </p:txBody>
      </p:sp>
    </p:spTree>
    <p:extLst>
      <p:ext uri="{BB962C8B-B14F-4D97-AF65-F5344CB8AC3E}">
        <p14:creationId xmlns:p14="http://schemas.microsoft.com/office/powerpoint/2010/main" val="1433180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本文提出了</a:t>
            </a:r>
            <a:r>
              <a:rPr lang="en-US" altLang="zh-CN" dirty="0" err="1"/>
              <a:t>HyMalD</a:t>
            </a:r>
            <a:r>
              <a:rPr lang="zh-CN" altLang="en-US" dirty="0"/>
              <a:t>模型，该模型在逻辑上同时执行基于静态和动态分析的恶意软件检测，以检测混淆的恶意软件。</a:t>
            </a:r>
            <a:r>
              <a:rPr lang="en-US" altLang="zh-CN" dirty="0" err="1"/>
              <a:t>HyMalD</a:t>
            </a:r>
            <a:r>
              <a:rPr lang="zh-CN" altLang="en-US" dirty="0"/>
              <a:t>模型总体方案如图所示。</a:t>
            </a:r>
            <a:endParaRPr lang="en-US" altLang="zh-CN" dirty="0"/>
          </a:p>
          <a:p>
            <a:endParaRPr lang="en-US" altLang="zh-CN" dirty="0"/>
          </a:p>
        </p:txBody>
      </p:sp>
      <p:sp>
        <p:nvSpPr>
          <p:cNvPr id="4" name="灯片编号占位符 3"/>
          <p:cNvSpPr>
            <a:spLocks noGrp="1"/>
          </p:cNvSpPr>
          <p:nvPr>
            <p:ph type="sldNum" sz="quarter" idx="5"/>
          </p:nvPr>
        </p:nvSpPr>
        <p:spPr/>
        <p:txBody>
          <a:bodyPr/>
          <a:lstStyle/>
          <a:p>
            <a:fld id="{65F1C489-FBEF-430E-8F57-A14828BDD258}" type="slidenum">
              <a:rPr lang="zh-CN" altLang="en-US" smtClean="0"/>
              <a:t>3</a:t>
            </a:fld>
            <a:endParaRPr lang="zh-CN" altLang="en-US"/>
          </a:p>
        </p:txBody>
      </p:sp>
    </p:spTree>
    <p:extLst>
      <p:ext uri="{BB962C8B-B14F-4D97-AF65-F5344CB8AC3E}">
        <p14:creationId xmlns:p14="http://schemas.microsoft.com/office/powerpoint/2010/main" val="751997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重建的数据集在虚拟环境中执行</a:t>
            </a:r>
            <a:r>
              <a:rPr lang="en-US" altLang="zh-CN" dirty="0"/>
              <a:t>2</a:t>
            </a:r>
            <a:r>
              <a:rPr lang="zh-CN" altLang="en-US" dirty="0"/>
              <a:t>分钟，并通过布谷鸟沙盒（</a:t>
            </a:r>
            <a:r>
              <a:rPr lang="en-US" altLang="zh-CN" dirty="0" err="1"/>
              <a:t>CuckooSandbox</a:t>
            </a:r>
            <a:r>
              <a:rPr lang="en-US" altLang="zh-CN" dirty="0"/>
              <a:t>)</a:t>
            </a:r>
            <a:r>
              <a:rPr lang="zh-CN" altLang="en-US" dirty="0"/>
              <a:t>监控行为并生成报告。一些恶意软件识别出它是在虚拟环境中被分析，没有任何行为，具有这种反调试功能的恶意软件有</a:t>
            </a:r>
            <a:r>
              <a:rPr lang="en-US" altLang="zh-CN" dirty="0"/>
              <a:t>2623</a:t>
            </a:r>
            <a:r>
              <a:rPr lang="zh-CN" altLang="en-US" dirty="0"/>
              <a:t>个，作者把它们从数据集中被删除了。</a:t>
            </a:r>
          </a:p>
        </p:txBody>
      </p:sp>
      <p:sp>
        <p:nvSpPr>
          <p:cNvPr id="4" name="灯片编号占位符 3"/>
          <p:cNvSpPr>
            <a:spLocks noGrp="1"/>
          </p:cNvSpPr>
          <p:nvPr>
            <p:ph type="sldNum" sz="quarter" idx="5"/>
          </p:nvPr>
        </p:nvSpPr>
        <p:spPr/>
        <p:txBody>
          <a:bodyPr/>
          <a:lstStyle/>
          <a:p>
            <a:fld id="{65F1C489-FBEF-430E-8F57-A14828BDD258}" type="slidenum">
              <a:rPr lang="zh-CN" altLang="en-US" smtClean="0"/>
              <a:t>4</a:t>
            </a:fld>
            <a:endParaRPr lang="zh-CN" altLang="en-US"/>
          </a:p>
        </p:txBody>
      </p:sp>
    </p:spTree>
    <p:extLst>
      <p:ext uri="{BB962C8B-B14F-4D97-AF65-F5344CB8AC3E}">
        <p14:creationId xmlns:p14="http://schemas.microsoft.com/office/powerpoint/2010/main" val="336433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Bi-LSTM</a:t>
            </a:r>
            <a:r>
              <a:rPr lang="zh-CN" altLang="en-US" dirty="0"/>
              <a:t>的结构如下图所示</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65F1C489-FBEF-430E-8F57-A14828BDD258}" type="slidenum">
              <a:rPr lang="zh-CN" altLang="en-US" smtClean="0"/>
              <a:t>6</a:t>
            </a:fld>
            <a:endParaRPr lang="zh-CN" altLang="en-US"/>
          </a:p>
        </p:txBody>
      </p:sp>
    </p:spTree>
    <p:extLst>
      <p:ext uri="{BB962C8B-B14F-4D97-AF65-F5344CB8AC3E}">
        <p14:creationId xmlns:p14="http://schemas.microsoft.com/office/powerpoint/2010/main" val="3907056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SPP - Net</a:t>
            </a:r>
            <a:r>
              <a:rPr lang="zh-CN" altLang="en-US" dirty="0"/>
              <a:t>模型的动态分析包括动态特征提取、动态特征图像化和动态特征分类。它执行混淆的文件，分析和训练他们的行为。</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a:t>
            </a:r>
            <a:r>
              <a:rPr lang="zh-CN" altLang="en-US" dirty="0"/>
              <a:t>动态特征提取步骤：在嵌套的虚拟环境中执行文件。然后通过</a:t>
            </a:r>
            <a:r>
              <a:rPr lang="en-US" altLang="zh-CN" dirty="0"/>
              <a:t>Cuckoo Sandbox</a:t>
            </a:r>
            <a:r>
              <a:rPr lang="zh-CN" altLang="en-US" dirty="0"/>
              <a:t>实时监控网络、进程、文件和注册表中的行为。然后生成</a:t>
            </a:r>
            <a:r>
              <a:rPr lang="en-US" altLang="zh-CN" dirty="0"/>
              <a:t>JSON</a:t>
            </a:r>
            <a:r>
              <a:rPr lang="zh-CN" altLang="en-US" dirty="0"/>
              <a:t>格式的报告，并提取</a:t>
            </a:r>
            <a:r>
              <a:rPr lang="en-US" altLang="zh-CN" dirty="0"/>
              <a:t>API</a:t>
            </a:r>
            <a:r>
              <a:rPr lang="zh-CN" altLang="en-US" dirty="0"/>
              <a:t>调用序列和有关</a:t>
            </a:r>
            <a:r>
              <a:rPr lang="en-US" altLang="zh-CN" dirty="0"/>
              <a:t>API</a:t>
            </a:r>
            <a:r>
              <a:rPr lang="zh-CN" altLang="en-US" dirty="0"/>
              <a:t>调用的信息。</a:t>
            </a:r>
            <a:endParaRPr lang="en-US" altLang="zh-CN" dirty="0"/>
          </a:p>
          <a:p>
            <a:r>
              <a:rPr lang="en-US" altLang="zh-CN" dirty="0"/>
              <a:t>2</a:t>
            </a:r>
            <a:r>
              <a:rPr lang="zh-CN" altLang="en-US" dirty="0"/>
              <a:t>动态特征图像化步骤：对</a:t>
            </a:r>
            <a:r>
              <a:rPr lang="en-US" altLang="zh-CN" dirty="0"/>
              <a:t>API</a:t>
            </a:r>
            <a:r>
              <a:rPr lang="zh-CN" altLang="en-US" dirty="0"/>
              <a:t>调用序列及其信息进行信道化处理，将特征转换为 </a:t>
            </a:r>
            <a:r>
              <a:rPr lang="en-US" altLang="zh-CN" dirty="0"/>
              <a:t>RGB </a:t>
            </a:r>
            <a:r>
              <a:rPr lang="zh-CN" altLang="en-US" dirty="0"/>
              <a:t>图像，并将其调整为值在</a:t>
            </a:r>
            <a:r>
              <a:rPr lang="en-US" altLang="zh-CN" dirty="0"/>
              <a:t>0 ~ 255</a:t>
            </a:r>
            <a:r>
              <a:rPr lang="zh-CN" altLang="en-US" dirty="0"/>
              <a:t>之间。 </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3</a:t>
            </a:r>
            <a:r>
              <a:rPr lang="zh-CN" altLang="en-US" dirty="0"/>
              <a:t>动态特征分类</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65F1C489-FBEF-430E-8F57-A14828BDD258}" type="slidenum">
              <a:rPr lang="zh-CN" altLang="en-US" smtClean="0"/>
              <a:t>7</a:t>
            </a:fld>
            <a:endParaRPr lang="zh-CN" altLang="en-US"/>
          </a:p>
        </p:txBody>
      </p:sp>
    </p:spTree>
    <p:extLst>
      <p:ext uri="{BB962C8B-B14F-4D97-AF65-F5344CB8AC3E}">
        <p14:creationId xmlns:p14="http://schemas.microsoft.com/office/powerpoint/2010/main" val="3711452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a:t>
            </a:r>
            <a:r>
              <a:rPr lang="zh-CN" altLang="en-US" dirty="0"/>
              <a:t>图表示训练精度，</a:t>
            </a:r>
            <a:r>
              <a:rPr lang="en-US" altLang="zh-CN" dirty="0"/>
              <a:t>b</a:t>
            </a:r>
            <a:r>
              <a:rPr lang="zh-CN" altLang="en-US" dirty="0"/>
              <a:t>图表示验证精度</a:t>
            </a:r>
            <a:r>
              <a:rPr lang="en-US" altLang="zh-CN" dirty="0"/>
              <a:t>Epoch</a:t>
            </a:r>
            <a:r>
              <a:rPr lang="zh-CN" altLang="en-US" dirty="0"/>
              <a:t>就是将所有训练样本训练一次的过程。随着</a:t>
            </a:r>
            <a:r>
              <a:rPr lang="en-US" altLang="zh-CN" dirty="0"/>
              <a:t>epoch</a:t>
            </a:r>
            <a:r>
              <a:rPr lang="zh-CN" altLang="en-US" dirty="0"/>
              <a:t>增加，检测精度不断升高，相比</a:t>
            </a:r>
            <a:r>
              <a:rPr lang="en-US" altLang="zh-CN" dirty="0"/>
              <a:t>LSTM</a:t>
            </a:r>
            <a:r>
              <a:rPr lang="zh-CN" altLang="en-US" dirty="0"/>
              <a:t>，</a:t>
            </a:r>
            <a:r>
              <a:rPr lang="en-US" altLang="zh-CN" dirty="0"/>
              <a:t>Bi-LSTM</a:t>
            </a:r>
            <a:r>
              <a:rPr lang="zh-CN" altLang="en-US" dirty="0"/>
              <a:t>模型更准确地检测出未混淆的恶意软件。</a:t>
            </a:r>
          </a:p>
        </p:txBody>
      </p:sp>
      <p:sp>
        <p:nvSpPr>
          <p:cNvPr id="4" name="灯片编号占位符 3"/>
          <p:cNvSpPr>
            <a:spLocks noGrp="1"/>
          </p:cNvSpPr>
          <p:nvPr>
            <p:ph type="sldNum" sz="quarter" idx="5"/>
          </p:nvPr>
        </p:nvSpPr>
        <p:spPr/>
        <p:txBody>
          <a:bodyPr/>
          <a:lstStyle/>
          <a:p>
            <a:fld id="{65F1C489-FBEF-430E-8F57-A14828BDD258}" type="slidenum">
              <a:rPr lang="zh-CN" altLang="en-US" smtClean="0"/>
              <a:t>9</a:t>
            </a:fld>
            <a:endParaRPr lang="zh-CN" altLang="en-US"/>
          </a:p>
        </p:txBody>
      </p:sp>
    </p:spTree>
    <p:extLst>
      <p:ext uri="{BB962C8B-B14F-4D97-AF65-F5344CB8AC3E}">
        <p14:creationId xmlns:p14="http://schemas.microsoft.com/office/powerpoint/2010/main" val="1258968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图中显示了使用</a:t>
            </a:r>
            <a:r>
              <a:rPr lang="en-US" altLang="zh-CN" dirty="0"/>
              <a:t>SPP-Net</a:t>
            </a:r>
            <a:r>
              <a:rPr lang="zh-CN" altLang="en-US" dirty="0"/>
              <a:t>和</a:t>
            </a:r>
            <a:r>
              <a:rPr lang="en-US" altLang="zh-CN" dirty="0"/>
              <a:t>CNN</a:t>
            </a:r>
            <a:r>
              <a:rPr lang="zh-CN" altLang="en-US" dirty="0"/>
              <a:t>模型构建混淆恶意软件检测模型时测量的训练和验证精度。</a:t>
            </a:r>
            <a:r>
              <a:rPr lang="en-US" altLang="zh-CN" dirty="0"/>
              <a:t>SPP-Net</a:t>
            </a:r>
            <a:r>
              <a:rPr lang="zh-CN" altLang="en-US" dirty="0"/>
              <a:t>模型有各种大小的图像作为输入。</a:t>
            </a:r>
            <a:r>
              <a:rPr lang="en-US" altLang="zh-CN" dirty="0"/>
              <a:t>CNN</a:t>
            </a:r>
            <a:r>
              <a:rPr lang="zh-CN" altLang="en-US" dirty="0"/>
              <a:t>模型只使用单一尺寸的图像作为输入。因此，为了比较</a:t>
            </a:r>
            <a:r>
              <a:rPr lang="en-US" altLang="zh-CN" dirty="0"/>
              <a:t>SPP-Net</a:t>
            </a:r>
            <a:r>
              <a:rPr lang="zh-CN" altLang="en-US" dirty="0"/>
              <a:t>和</a:t>
            </a:r>
            <a:r>
              <a:rPr lang="en-US" altLang="zh-CN" dirty="0"/>
              <a:t>CNN</a:t>
            </a:r>
            <a:r>
              <a:rPr lang="zh-CN" altLang="en-US" dirty="0"/>
              <a:t>模型的性能，将这些大小的图像输入到</a:t>
            </a:r>
            <a:r>
              <a:rPr lang="en-US" altLang="zh-CN" dirty="0"/>
              <a:t>CNN</a:t>
            </a:r>
            <a:r>
              <a:rPr lang="zh-CN" altLang="en-US" dirty="0"/>
              <a:t>模型检测。图</a:t>
            </a:r>
            <a:r>
              <a:rPr lang="en-US" altLang="zh-CN" dirty="0"/>
              <a:t>a</a:t>
            </a:r>
            <a:r>
              <a:rPr lang="zh-CN" altLang="en-US" dirty="0"/>
              <a:t>显示了</a:t>
            </a:r>
            <a:r>
              <a:rPr lang="en-US" altLang="zh-CN" dirty="0"/>
              <a:t>SPP-Net</a:t>
            </a:r>
            <a:r>
              <a:rPr lang="zh-CN" altLang="en-US" dirty="0"/>
              <a:t>和</a:t>
            </a:r>
            <a:r>
              <a:rPr lang="en-US" altLang="zh-CN" dirty="0"/>
              <a:t>CNN</a:t>
            </a:r>
            <a:r>
              <a:rPr lang="zh-CN" altLang="en-US" dirty="0"/>
              <a:t>模型的训练精度。虽然</a:t>
            </a:r>
            <a:r>
              <a:rPr lang="en-US" altLang="zh-CN" dirty="0"/>
              <a:t>CNN</a:t>
            </a:r>
            <a:r>
              <a:rPr lang="zh-CN" altLang="en-US" dirty="0"/>
              <a:t>和</a:t>
            </a:r>
            <a:r>
              <a:rPr lang="en-US" altLang="zh-CN" dirty="0"/>
              <a:t>SPP-Net</a:t>
            </a:r>
            <a:r>
              <a:rPr lang="zh-CN" altLang="en-US" dirty="0"/>
              <a:t>模型的准确率随着</a:t>
            </a:r>
            <a:r>
              <a:rPr lang="en-US" altLang="zh-CN" dirty="0"/>
              <a:t>epoch</a:t>
            </a:r>
            <a:r>
              <a:rPr lang="zh-CN" altLang="en-US" dirty="0"/>
              <a:t>数的增加而增加。图</a:t>
            </a:r>
            <a:r>
              <a:rPr lang="en-US" altLang="zh-CN" dirty="0"/>
              <a:t>b</a:t>
            </a:r>
            <a:r>
              <a:rPr lang="zh-CN" altLang="en-US" dirty="0"/>
              <a:t>显示了构建的</a:t>
            </a:r>
            <a:r>
              <a:rPr lang="en-US" altLang="zh-CN" dirty="0"/>
              <a:t>SPP-Net</a:t>
            </a:r>
            <a:r>
              <a:rPr lang="zh-CN" altLang="en-US" dirty="0"/>
              <a:t>和</a:t>
            </a:r>
            <a:r>
              <a:rPr lang="en-US" altLang="zh-CN" dirty="0"/>
              <a:t>CNN</a:t>
            </a:r>
            <a:r>
              <a:rPr lang="zh-CN" altLang="en-US" dirty="0"/>
              <a:t>模型的验证精度。</a:t>
            </a:r>
            <a:endParaRPr lang="en-US" altLang="zh-CN" dirty="0"/>
          </a:p>
          <a:p>
            <a:r>
              <a:rPr lang="zh-CN" altLang="en-US" dirty="0"/>
              <a:t>图像尺寸为</a:t>
            </a:r>
            <a:r>
              <a:rPr lang="en-US" altLang="zh-CN" dirty="0"/>
              <a:t>64×64</a:t>
            </a:r>
            <a:r>
              <a:rPr lang="zh-CN" altLang="en-US" dirty="0"/>
              <a:t>、</a:t>
            </a:r>
            <a:r>
              <a:rPr lang="en-US" altLang="zh-CN" dirty="0"/>
              <a:t>128×128</a:t>
            </a:r>
            <a:r>
              <a:rPr lang="zh-CN" altLang="en-US" dirty="0"/>
              <a:t>和</a:t>
            </a:r>
            <a:r>
              <a:rPr lang="en-US" altLang="zh-CN" dirty="0"/>
              <a:t>384 × 384</a:t>
            </a:r>
            <a:r>
              <a:rPr lang="zh-CN" altLang="en-US" dirty="0"/>
              <a:t>在</a:t>
            </a:r>
            <a:r>
              <a:rPr lang="en-US" altLang="zh-CN" dirty="0"/>
              <a:t>CNN</a:t>
            </a:r>
            <a:r>
              <a:rPr lang="zh-CN" altLang="en-US" dirty="0"/>
              <a:t>模型中，由于模型对训练数据集过拟合，无法准确预测验证数据集，因此在某些部分准确率波动较大</a:t>
            </a:r>
            <a:endParaRPr lang="en-US" altLang="zh-CN" dirty="0"/>
          </a:p>
          <a:p>
            <a:r>
              <a:rPr lang="en-US" altLang="zh-CN" dirty="0"/>
              <a:t>SPP-Net</a:t>
            </a:r>
            <a:r>
              <a:rPr lang="zh-CN" altLang="en-US" dirty="0"/>
              <a:t>模型的验证精度几乎恒定，即使对于越来越多的时代。随着</a:t>
            </a:r>
            <a:r>
              <a:rPr lang="en-US" altLang="zh-CN" dirty="0"/>
              <a:t>epoch</a:t>
            </a:r>
            <a:r>
              <a:rPr lang="zh-CN" altLang="en-US" dirty="0"/>
              <a:t>的增加，</a:t>
            </a:r>
            <a:r>
              <a:rPr lang="en-US" altLang="zh-CN" dirty="0"/>
              <a:t>CNN</a:t>
            </a:r>
            <a:r>
              <a:rPr lang="zh-CN" altLang="en-US" dirty="0"/>
              <a:t>模型的训练精度和验证精度之间的差距越来越大</a:t>
            </a:r>
            <a:endParaRPr lang="en-US" altLang="zh-CN" dirty="0"/>
          </a:p>
          <a:p>
            <a:r>
              <a:rPr lang="zh-CN" altLang="en-US" dirty="0"/>
              <a:t>这个结果表明</a:t>
            </a:r>
            <a:r>
              <a:rPr lang="en-US" altLang="zh-CN" dirty="0"/>
              <a:t>SPP-Net</a:t>
            </a:r>
            <a:r>
              <a:rPr lang="zh-CN" altLang="en-US" dirty="0"/>
              <a:t>在不固定特征图像尺寸的情况下，其恶意软件检测的效果比</a:t>
            </a:r>
            <a:r>
              <a:rPr lang="en-US" altLang="zh-CN" dirty="0"/>
              <a:t>CNN</a:t>
            </a:r>
            <a:r>
              <a:rPr lang="zh-CN" altLang="en-US" dirty="0"/>
              <a:t>更好更好。</a:t>
            </a:r>
          </a:p>
        </p:txBody>
      </p:sp>
      <p:sp>
        <p:nvSpPr>
          <p:cNvPr id="4" name="灯片编号占位符 3"/>
          <p:cNvSpPr>
            <a:spLocks noGrp="1"/>
          </p:cNvSpPr>
          <p:nvPr>
            <p:ph type="sldNum" sz="quarter" idx="5"/>
          </p:nvPr>
        </p:nvSpPr>
        <p:spPr/>
        <p:txBody>
          <a:bodyPr/>
          <a:lstStyle/>
          <a:p>
            <a:fld id="{65F1C489-FBEF-430E-8F57-A14828BDD258}" type="slidenum">
              <a:rPr lang="zh-CN" altLang="en-US" smtClean="0"/>
              <a:t>10</a:t>
            </a:fld>
            <a:endParaRPr lang="zh-CN" altLang="en-US"/>
          </a:p>
        </p:txBody>
      </p:sp>
    </p:spTree>
    <p:extLst>
      <p:ext uri="{BB962C8B-B14F-4D97-AF65-F5344CB8AC3E}">
        <p14:creationId xmlns:p14="http://schemas.microsoft.com/office/powerpoint/2010/main" val="15179954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95F141A4-7266-9824-303D-3C8556C68C10}"/>
              </a:ext>
            </a:extLst>
          </p:cNvPr>
          <p:cNvSpPr>
            <a:spLocks noGrp="1"/>
          </p:cNvSpPr>
          <p:nvPr>
            <p:ph type="dt" sz="half" idx="10"/>
          </p:nvPr>
        </p:nvSpPr>
        <p:spPr/>
        <p:txBody>
          <a:bodyPr/>
          <a:lstStyle/>
          <a:p>
            <a:fld id="{B82BC7B0-AFA3-47C7-B269-4AC188F2D85D}" type="datetimeFigureOut">
              <a:rPr lang="zh-CN" altLang="en-US" smtClean="0"/>
              <a:t>2024/1/6</a:t>
            </a:fld>
            <a:endParaRPr lang="zh-CN" altLang="en-US"/>
          </a:p>
        </p:txBody>
      </p:sp>
      <p:pic>
        <p:nvPicPr>
          <p:cNvPr id="7" name="Image 0" descr="preencoded.png">
            <a:extLst>
              <a:ext uri="{FF2B5EF4-FFF2-40B4-BE49-F238E27FC236}">
                <a16:creationId xmlns:a16="http://schemas.microsoft.com/office/drawing/2014/main" id="{7A1D656F-0E3E-4D11-BDF0-CBE730081A8D}"/>
              </a:ext>
            </a:extLst>
          </p:cNvPr>
          <p:cNvPicPr>
            <a:picLocks noChangeAspect="1"/>
          </p:cNvPicPr>
          <p:nvPr userDrawn="1"/>
        </p:nvPicPr>
        <p:blipFill>
          <a:blip r:embed="rId2"/>
          <a:stretch>
            <a:fillRect/>
          </a:stretch>
        </p:blipFill>
        <p:spPr>
          <a:xfrm>
            <a:off x="0" y="0"/>
            <a:ext cx="12283584" cy="6909516"/>
          </a:xfrm>
          <a:prstGeom prst="rect">
            <a:avLst/>
          </a:prstGeom>
        </p:spPr>
      </p:pic>
    </p:spTree>
    <p:extLst>
      <p:ext uri="{BB962C8B-B14F-4D97-AF65-F5344CB8AC3E}">
        <p14:creationId xmlns:p14="http://schemas.microsoft.com/office/powerpoint/2010/main" val="3814563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1E5425-1C59-D76F-EACB-7730633CD420}"/>
              </a:ext>
            </a:extLst>
          </p:cNvPr>
          <p:cNvSpPr>
            <a:spLocks noGrp="1"/>
          </p:cNvSpPr>
          <p:nvPr>
            <p:ph type="title"/>
          </p:nvPr>
        </p:nvSpPr>
        <p:spPr>
          <a:xfrm>
            <a:off x="491836" y="323561"/>
            <a:ext cx="6961909" cy="937201"/>
          </a:xfrm>
        </p:spPr>
        <p:txBody>
          <a:bodyPr>
            <a:normAutofit/>
          </a:bodyPr>
          <a:lstStyle>
            <a:lvl1pPr>
              <a:defRPr sz="4000" b="1">
                <a:solidFill>
                  <a:srgbClr val="0070C0"/>
                </a:solidFill>
                <a:latin typeface="幼圆" panose="02010509060101010101" pitchFamily="49" charset="-122"/>
                <a:ea typeface="幼圆" panose="02010509060101010101" pitchFamily="49" charset="-122"/>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36503B99-1E2A-2DC3-1075-8A1AF217E68C}"/>
              </a:ext>
            </a:extLst>
          </p:cNvPr>
          <p:cNvSpPr>
            <a:spLocks noGrp="1"/>
          </p:cNvSpPr>
          <p:nvPr>
            <p:ph idx="1"/>
          </p:nvPr>
        </p:nvSpPr>
        <p:spPr>
          <a:xfrm>
            <a:off x="491836" y="1632887"/>
            <a:ext cx="10515600" cy="4351338"/>
          </a:xfrm>
        </p:spPr>
        <p:txBody>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66C0881C-35DD-A258-C2CF-1AB77ABA27F5}"/>
              </a:ext>
            </a:extLst>
          </p:cNvPr>
          <p:cNvSpPr>
            <a:spLocks noGrp="1"/>
          </p:cNvSpPr>
          <p:nvPr>
            <p:ph type="dt" sz="half" idx="10"/>
          </p:nvPr>
        </p:nvSpPr>
        <p:spPr/>
        <p:txBody>
          <a:bodyPr/>
          <a:lstStyle/>
          <a:p>
            <a:fld id="{B82BC7B0-AFA3-47C7-B269-4AC188F2D85D}" type="datetimeFigureOut">
              <a:rPr lang="zh-CN" altLang="en-US" smtClean="0"/>
              <a:t>2024/1/6</a:t>
            </a:fld>
            <a:endParaRPr lang="zh-CN" altLang="en-US"/>
          </a:p>
        </p:txBody>
      </p:sp>
      <p:sp>
        <p:nvSpPr>
          <p:cNvPr id="5" name="页脚占位符 4">
            <a:extLst>
              <a:ext uri="{FF2B5EF4-FFF2-40B4-BE49-F238E27FC236}">
                <a16:creationId xmlns:a16="http://schemas.microsoft.com/office/drawing/2014/main" id="{979C7CBC-13A3-2606-0C67-8DA433E4C6B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902916D-D618-7F5E-B84D-C54881DEA5AB}"/>
              </a:ext>
            </a:extLst>
          </p:cNvPr>
          <p:cNvSpPr>
            <a:spLocks noGrp="1"/>
          </p:cNvSpPr>
          <p:nvPr>
            <p:ph type="sldNum" sz="quarter" idx="12"/>
          </p:nvPr>
        </p:nvSpPr>
        <p:spPr/>
        <p:txBody>
          <a:bodyPr/>
          <a:lstStyle/>
          <a:p>
            <a:fld id="{81F96C38-E8E1-45B6-ADB8-A8922B2EF2B0}" type="slidenum">
              <a:rPr lang="zh-CN" altLang="en-US" smtClean="0"/>
              <a:t>‹#›</a:t>
            </a:fld>
            <a:endParaRPr lang="zh-CN" altLang="en-US"/>
          </a:p>
        </p:txBody>
      </p:sp>
    </p:spTree>
    <p:extLst>
      <p:ext uri="{BB962C8B-B14F-4D97-AF65-F5344CB8AC3E}">
        <p14:creationId xmlns:p14="http://schemas.microsoft.com/office/powerpoint/2010/main" val="24164793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7F849F4-DC5B-3D06-2D11-F7121A485E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ABB41A7E-45B8-0E30-59DD-1A5E516D96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CDC9603-C103-3F1E-340E-6C85DE5A9A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2BC7B0-AFA3-47C7-B269-4AC188F2D85D}" type="datetimeFigureOut">
              <a:rPr lang="zh-CN" altLang="en-US" smtClean="0"/>
              <a:t>2024/1/6</a:t>
            </a:fld>
            <a:endParaRPr lang="zh-CN" altLang="en-US"/>
          </a:p>
        </p:txBody>
      </p:sp>
      <p:sp>
        <p:nvSpPr>
          <p:cNvPr id="5" name="页脚占位符 4">
            <a:extLst>
              <a:ext uri="{FF2B5EF4-FFF2-40B4-BE49-F238E27FC236}">
                <a16:creationId xmlns:a16="http://schemas.microsoft.com/office/drawing/2014/main" id="{252B48BD-CFF7-A88C-BF7F-3E1FA68BE4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CCEF14A-946A-D17B-5EED-1ACBC3E2DB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F96C38-E8E1-45B6-ADB8-A8922B2EF2B0}" type="slidenum">
              <a:rPr lang="zh-CN" altLang="en-US" smtClean="0"/>
              <a:t>‹#›</a:t>
            </a:fld>
            <a:endParaRPr lang="zh-CN" altLang="en-US"/>
          </a:p>
        </p:txBody>
      </p:sp>
    </p:spTree>
    <p:extLst>
      <p:ext uri="{BB962C8B-B14F-4D97-AF65-F5344CB8AC3E}">
        <p14:creationId xmlns:p14="http://schemas.microsoft.com/office/powerpoint/2010/main" val="1937172981"/>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639D30B3-A4AB-7847-2A11-D63BB05AD6DB}"/>
              </a:ext>
            </a:extLst>
          </p:cNvPr>
          <p:cNvSpPr txBox="1"/>
          <p:nvPr/>
        </p:nvSpPr>
        <p:spPr>
          <a:xfrm>
            <a:off x="810184" y="3153819"/>
            <a:ext cx="6208699" cy="707886"/>
          </a:xfrm>
          <a:prstGeom prst="rect">
            <a:avLst/>
          </a:prstGeom>
          <a:noFill/>
        </p:spPr>
        <p:txBody>
          <a:bodyPr wrap="square" rtlCol="0">
            <a:spAutoFit/>
          </a:bodyPr>
          <a:lstStyle/>
          <a:p>
            <a:r>
              <a:rPr lang="zh-CN" altLang="en-US" sz="4000" b="1" dirty="0">
                <a:solidFill>
                  <a:schemeClr val="accent1">
                    <a:lumMod val="50000"/>
                  </a:schemeClr>
                </a:solidFill>
              </a:rPr>
              <a:t>组会汇报</a:t>
            </a:r>
          </a:p>
        </p:txBody>
      </p:sp>
    </p:spTree>
    <p:extLst>
      <p:ext uri="{BB962C8B-B14F-4D97-AF65-F5344CB8AC3E}">
        <p14:creationId xmlns:p14="http://schemas.microsoft.com/office/powerpoint/2010/main" val="16913969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B4D2AC-3AB9-1A80-8B97-7E86C7613ADA}"/>
              </a:ext>
            </a:extLst>
          </p:cNvPr>
          <p:cNvSpPr>
            <a:spLocks noGrp="1"/>
          </p:cNvSpPr>
          <p:nvPr>
            <p:ph type="title"/>
          </p:nvPr>
        </p:nvSpPr>
        <p:spPr>
          <a:xfrm>
            <a:off x="491836" y="123901"/>
            <a:ext cx="6961909" cy="937201"/>
          </a:xfrm>
        </p:spPr>
        <p:txBody>
          <a:bodyPr/>
          <a:lstStyle/>
          <a:p>
            <a:r>
              <a:rPr lang="zh-CN" altLang="en-US" dirty="0"/>
              <a:t>性能评价</a:t>
            </a:r>
          </a:p>
        </p:txBody>
      </p:sp>
      <p:pic>
        <p:nvPicPr>
          <p:cNvPr id="5" name="图片 4">
            <a:extLst>
              <a:ext uri="{FF2B5EF4-FFF2-40B4-BE49-F238E27FC236}">
                <a16:creationId xmlns:a16="http://schemas.microsoft.com/office/drawing/2014/main" id="{33C72426-205E-82C3-1EFF-5D3BBD8470F3}"/>
              </a:ext>
            </a:extLst>
          </p:cNvPr>
          <p:cNvPicPr>
            <a:picLocks noChangeAspect="1"/>
          </p:cNvPicPr>
          <p:nvPr/>
        </p:nvPicPr>
        <p:blipFill>
          <a:blip r:embed="rId3"/>
          <a:stretch>
            <a:fillRect/>
          </a:stretch>
        </p:blipFill>
        <p:spPr>
          <a:xfrm>
            <a:off x="3575213" y="944045"/>
            <a:ext cx="4793535" cy="5790054"/>
          </a:xfrm>
          <a:prstGeom prst="rect">
            <a:avLst/>
          </a:prstGeom>
        </p:spPr>
      </p:pic>
      <p:sp>
        <p:nvSpPr>
          <p:cNvPr id="7" name="文本框 6">
            <a:extLst>
              <a:ext uri="{FF2B5EF4-FFF2-40B4-BE49-F238E27FC236}">
                <a16:creationId xmlns:a16="http://schemas.microsoft.com/office/drawing/2014/main" id="{08D3715B-6EEB-5338-63B7-525FEA9BCB07}"/>
              </a:ext>
            </a:extLst>
          </p:cNvPr>
          <p:cNvSpPr txBox="1"/>
          <p:nvPr/>
        </p:nvSpPr>
        <p:spPr>
          <a:xfrm>
            <a:off x="3048828" y="3105835"/>
            <a:ext cx="6097656" cy="646331"/>
          </a:xfrm>
          <a:prstGeom prst="rect">
            <a:avLst/>
          </a:prstGeom>
          <a:noFill/>
        </p:spPr>
        <p:txBody>
          <a:bodyPr wrap="square">
            <a:spAutoFit/>
          </a:bodyPr>
          <a:lstStyle/>
          <a:p>
            <a:r>
              <a:rPr lang="en-US" altLang="zh-CN" dirty="0"/>
              <a:t>SPP-Net</a:t>
            </a:r>
            <a:r>
              <a:rPr lang="zh-CN" altLang="en-US" dirty="0"/>
              <a:t>模型的测试准确率为</a:t>
            </a:r>
            <a:r>
              <a:rPr lang="en-US" altLang="zh-CN" dirty="0"/>
              <a:t>93.3%</a:t>
            </a:r>
            <a:r>
              <a:rPr lang="zh-CN" altLang="en-US" dirty="0"/>
              <a:t>，表明在不固定特征图像尺寸的情况下，其模糊恶意软件的检测效果更好。</a:t>
            </a:r>
          </a:p>
        </p:txBody>
      </p:sp>
    </p:spTree>
    <p:extLst>
      <p:ext uri="{BB962C8B-B14F-4D97-AF65-F5344CB8AC3E}">
        <p14:creationId xmlns:p14="http://schemas.microsoft.com/office/powerpoint/2010/main" val="2255461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C19DE9-D310-3E72-8F02-D264A4BA99BA}"/>
              </a:ext>
            </a:extLst>
          </p:cNvPr>
          <p:cNvSpPr>
            <a:spLocks noGrp="1"/>
          </p:cNvSpPr>
          <p:nvPr>
            <p:ph type="title"/>
          </p:nvPr>
        </p:nvSpPr>
        <p:spPr>
          <a:xfrm>
            <a:off x="1573305" y="1443318"/>
            <a:ext cx="3052482" cy="1063621"/>
          </a:xfrm>
        </p:spPr>
        <p:txBody>
          <a:bodyPr/>
          <a:lstStyle/>
          <a:p>
            <a:r>
              <a:rPr lang="en-US" altLang="zh-CN" b="1" dirty="0">
                <a:solidFill>
                  <a:schemeClr val="bg1">
                    <a:lumMod val="50000"/>
                  </a:schemeClr>
                </a:solidFill>
              </a:rPr>
              <a:t>Thank you</a:t>
            </a:r>
            <a:endParaRPr lang="zh-CN" altLang="en-US" b="1" dirty="0">
              <a:solidFill>
                <a:schemeClr val="bg1">
                  <a:lumMod val="50000"/>
                </a:schemeClr>
              </a:solidFill>
            </a:endParaRPr>
          </a:p>
        </p:txBody>
      </p:sp>
      <p:cxnSp>
        <p:nvCxnSpPr>
          <p:cNvPr id="5" name="直接连接符 4">
            <a:extLst>
              <a:ext uri="{FF2B5EF4-FFF2-40B4-BE49-F238E27FC236}">
                <a16:creationId xmlns:a16="http://schemas.microsoft.com/office/drawing/2014/main" id="{E2B31CB9-3A4B-41C3-1986-3CBC2FBB06E8}"/>
              </a:ext>
            </a:extLst>
          </p:cNvPr>
          <p:cNvCxnSpPr>
            <a:cxnSpLocks/>
          </p:cNvCxnSpPr>
          <p:nvPr/>
        </p:nvCxnSpPr>
        <p:spPr>
          <a:xfrm>
            <a:off x="1470211" y="2375647"/>
            <a:ext cx="482301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8ED4E332-6461-A790-6445-C73E295458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89891" y="375055"/>
            <a:ext cx="1827935" cy="1795866"/>
          </a:xfrm>
          <a:prstGeom prst="rect">
            <a:avLst/>
          </a:prstGeom>
        </p:spPr>
      </p:pic>
      <p:sp>
        <p:nvSpPr>
          <p:cNvPr id="9" name="文本框 8">
            <a:extLst>
              <a:ext uri="{FF2B5EF4-FFF2-40B4-BE49-F238E27FC236}">
                <a16:creationId xmlns:a16="http://schemas.microsoft.com/office/drawing/2014/main" id="{03DADBB0-F874-7782-350E-9D13C8CF8BE9}"/>
              </a:ext>
            </a:extLst>
          </p:cNvPr>
          <p:cNvSpPr txBox="1"/>
          <p:nvPr/>
        </p:nvSpPr>
        <p:spPr>
          <a:xfrm>
            <a:off x="1573305" y="5495366"/>
            <a:ext cx="4061012" cy="369332"/>
          </a:xfrm>
          <a:prstGeom prst="rect">
            <a:avLst/>
          </a:prstGeom>
          <a:noFill/>
        </p:spPr>
        <p:txBody>
          <a:bodyPr wrap="square" rtlCol="0">
            <a:spAutoFit/>
          </a:bodyPr>
          <a:lstStyle/>
          <a:p>
            <a:r>
              <a:rPr lang="zh-CN" altLang="en-US" dirty="0"/>
              <a:t>陈治丞   汇报于</a:t>
            </a:r>
            <a:r>
              <a:rPr lang="en-US" altLang="zh-CN" dirty="0"/>
              <a:t>2024-1-6</a:t>
            </a:r>
            <a:endParaRPr lang="zh-CN" altLang="en-US" dirty="0"/>
          </a:p>
        </p:txBody>
      </p:sp>
    </p:spTree>
    <p:extLst>
      <p:ext uri="{BB962C8B-B14F-4D97-AF65-F5344CB8AC3E}">
        <p14:creationId xmlns:p14="http://schemas.microsoft.com/office/powerpoint/2010/main" val="29013576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309FDB12-D5B0-7BA3-6CA5-B2DC0245ABA9}"/>
              </a:ext>
            </a:extLst>
          </p:cNvPr>
          <p:cNvPicPr>
            <a:picLocks noChangeAspect="1"/>
          </p:cNvPicPr>
          <p:nvPr/>
        </p:nvPicPr>
        <p:blipFill>
          <a:blip r:embed="rId3"/>
          <a:stretch>
            <a:fillRect/>
          </a:stretch>
        </p:blipFill>
        <p:spPr>
          <a:xfrm>
            <a:off x="2559126" y="0"/>
            <a:ext cx="7073747" cy="6858000"/>
          </a:xfrm>
          <a:prstGeom prst="rect">
            <a:avLst/>
          </a:prstGeom>
        </p:spPr>
      </p:pic>
    </p:spTree>
    <p:extLst>
      <p:ext uri="{BB962C8B-B14F-4D97-AF65-F5344CB8AC3E}">
        <p14:creationId xmlns:p14="http://schemas.microsoft.com/office/powerpoint/2010/main" val="35674682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870214-F6B6-F493-5282-04ACD8C3D47B}"/>
              </a:ext>
            </a:extLst>
          </p:cNvPr>
          <p:cNvSpPr>
            <a:spLocks noGrp="1"/>
          </p:cNvSpPr>
          <p:nvPr>
            <p:ph type="title"/>
          </p:nvPr>
        </p:nvSpPr>
        <p:spPr>
          <a:xfrm>
            <a:off x="154380" y="0"/>
            <a:ext cx="2000992" cy="661987"/>
          </a:xfrm>
        </p:spPr>
        <p:txBody>
          <a:bodyPr>
            <a:normAutofit/>
          </a:bodyPr>
          <a:lstStyle/>
          <a:p>
            <a:r>
              <a:rPr lang="en-US" altLang="zh-CN" sz="2800" dirty="0" err="1"/>
              <a:t>HyMalD</a:t>
            </a:r>
            <a:r>
              <a:rPr lang="zh-CN" altLang="en-US" sz="2800" dirty="0"/>
              <a:t>模型</a:t>
            </a:r>
          </a:p>
        </p:txBody>
      </p:sp>
      <p:pic>
        <p:nvPicPr>
          <p:cNvPr id="5" name="内容占位符 4">
            <a:extLst>
              <a:ext uri="{FF2B5EF4-FFF2-40B4-BE49-F238E27FC236}">
                <a16:creationId xmlns:a16="http://schemas.microsoft.com/office/drawing/2014/main" id="{6DCDD66A-17EB-F96D-C806-7F9B4B7098E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01589" y="0"/>
            <a:ext cx="9890411" cy="4351337"/>
          </a:xfrm>
        </p:spPr>
      </p:pic>
      <p:pic>
        <p:nvPicPr>
          <p:cNvPr id="11" name="图片 10">
            <a:extLst>
              <a:ext uri="{FF2B5EF4-FFF2-40B4-BE49-F238E27FC236}">
                <a16:creationId xmlns:a16="http://schemas.microsoft.com/office/drawing/2014/main" id="{A6EB73C5-F019-8F97-E44F-FEA139F65A48}"/>
              </a:ext>
            </a:extLst>
          </p:cNvPr>
          <p:cNvPicPr>
            <a:picLocks noChangeAspect="1"/>
          </p:cNvPicPr>
          <p:nvPr/>
        </p:nvPicPr>
        <p:blipFill>
          <a:blip r:embed="rId4"/>
          <a:stretch>
            <a:fillRect/>
          </a:stretch>
        </p:blipFill>
        <p:spPr>
          <a:xfrm>
            <a:off x="2155372" y="4236674"/>
            <a:ext cx="8110194" cy="2621326"/>
          </a:xfrm>
          <a:prstGeom prst="rect">
            <a:avLst/>
          </a:prstGeom>
        </p:spPr>
      </p:pic>
    </p:spTree>
    <p:extLst>
      <p:ext uri="{BB962C8B-B14F-4D97-AF65-F5344CB8AC3E}">
        <p14:creationId xmlns:p14="http://schemas.microsoft.com/office/powerpoint/2010/main" val="3484968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A6E7394-1B01-9405-CAE3-33E549351060}"/>
              </a:ext>
            </a:extLst>
          </p:cNvPr>
          <p:cNvSpPr>
            <a:spLocks noGrp="1"/>
          </p:cNvSpPr>
          <p:nvPr>
            <p:ph idx="1"/>
          </p:nvPr>
        </p:nvSpPr>
        <p:spPr>
          <a:xfrm>
            <a:off x="773103" y="792161"/>
            <a:ext cx="10515600" cy="4351338"/>
          </a:xfrm>
        </p:spPr>
        <p:txBody>
          <a:bodyPr>
            <a:normAutofit/>
          </a:bodyPr>
          <a:lstStyle/>
          <a:p>
            <a:r>
              <a:rPr lang="zh-CN" altLang="en-US" sz="2000" dirty="0"/>
              <a:t>恶意软件的作者喜欢通过使用混淆技术来避免检测，例如压缩，加密或打包。混淆后的恶意软件增加了随机性，从而增加了文件熵。</a:t>
            </a:r>
            <a:r>
              <a:rPr lang="en-US" altLang="zh-CN" sz="2000" dirty="0"/>
              <a:t>Hy Mal D</a:t>
            </a:r>
            <a:r>
              <a:rPr lang="zh-CN" altLang="en-US" sz="2000" dirty="0"/>
              <a:t>使用信息熵作为混淆恶意软件的指标。</a:t>
            </a:r>
            <a:endParaRPr lang="en-US" altLang="zh-CN" sz="2000" dirty="0"/>
          </a:p>
          <a:p>
            <a:endParaRPr lang="en-US" altLang="zh-CN" sz="2000" dirty="0"/>
          </a:p>
          <a:p>
            <a:endParaRPr lang="en-US" altLang="zh-CN" sz="2000" dirty="0"/>
          </a:p>
          <a:p>
            <a:r>
              <a:rPr lang="zh-CN" altLang="en-US" sz="2000" dirty="0"/>
              <a:t>其中</a:t>
            </a:r>
            <a:r>
              <a:rPr lang="en-US" altLang="zh-CN" sz="2000" dirty="0"/>
              <a:t>P ( </a:t>
            </a:r>
            <a:r>
              <a:rPr lang="en-US" altLang="zh-CN" sz="2000" dirty="0" err="1"/>
              <a:t>i</a:t>
            </a:r>
            <a:r>
              <a:rPr lang="en-US" altLang="zh-CN" sz="2000" dirty="0"/>
              <a:t> )</a:t>
            </a:r>
            <a:r>
              <a:rPr lang="zh-CN" altLang="en-US" sz="2000" dirty="0"/>
              <a:t>表示信息发生在第</a:t>
            </a:r>
            <a:r>
              <a:rPr lang="en-US" altLang="zh-CN" sz="2000" dirty="0" err="1"/>
              <a:t>i</a:t>
            </a:r>
            <a:r>
              <a:rPr lang="zh-CN" altLang="en-US" sz="2000" dirty="0"/>
              <a:t>个块中的概率。计算得到的熵</a:t>
            </a:r>
            <a:r>
              <a:rPr lang="en-US" altLang="zh-CN" sz="2000" dirty="0"/>
              <a:t>H ( x )</a:t>
            </a:r>
            <a:r>
              <a:rPr lang="zh-CN" altLang="en-US" sz="2000" dirty="0"/>
              <a:t>的值在</a:t>
            </a:r>
            <a:r>
              <a:rPr lang="en-US" altLang="zh-CN" sz="2000" dirty="0"/>
              <a:t>0</a:t>
            </a:r>
            <a:r>
              <a:rPr lang="zh-CN" altLang="en-US" sz="2000" dirty="0"/>
              <a:t>到</a:t>
            </a:r>
            <a:r>
              <a:rPr lang="en-US" altLang="zh-CN" sz="2000" dirty="0"/>
              <a:t>8</a:t>
            </a:r>
            <a:r>
              <a:rPr lang="zh-CN" altLang="en-US" sz="2000" dirty="0"/>
              <a:t>之间</a:t>
            </a:r>
            <a:endParaRPr lang="en-US" altLang="zh-CN" sz="2000" dirty="0"/>
          </a:p>
          <a:p>
            <a:r>
              <a:rPr lang="zh-CN" altLang="en-US" sz="2000" dirty="0"/>
              <a:t>本文使用的数据集是</a:t>
            </a:r>
            <a:r>
              <a:rPr lang="en-US" altLang="zh-CN" sz="2000" dirty="0"/>
              <a:t>KISA-data challenge 2019-Malware.04</a:t>
            </a:r>
            <a:r>
              <a:rPr lang="zh-CN" altLang="en-US" sz="2000" dirty="0"/>
              <a:t>，由韩国网络安全振兴院提供，其中使用了</a:t>
            </a:r>
            <a:r>
              <a:rPr lang="en-US" altLang="zh-CN" sz="2000" dirty="0"/>
              <a:t>38166</a:t>
            </a:r>
            <a:r>
              <a:rPr lang="zh-CN" altLang="en-US" sz="2000" dirty="0"/>
              <a:t>个文件</a:t>
            </a:r>
            <a:endParaRPr lang="en-US" altLang="zh-CN" sz="2000" dirty="0"/>
          </a:p>
          <a:p>
            <a:r>
              <a:rPr lang="zh-CN" altLang="en-US" sz="2000" dirty="0"/>
              <a:t>根据香农熵值</a:t>
            </a:r>
            <a:r>
              <a:rPr lang="en-US" altLang="zh-CN" sz="2000" dirty="0"/>
              <a:t>6.8</a:t>
            </a:r>
            <a:r>
              <a:rPr lang="zh-CN" altLang="en-US" sz="2000" dirty="0"/>
              <a:t>，有</a:t>
            </a:r>
            <a:r>
              <a:rPr lang="en-US" altLang="zh-CN" sz="2000" dirty="0"/>
              <a:t>23 634</a:t>
            </a:r>
            <a:r>
              <a:rPr lang="zh-CN" altLang="en-US" sz="2000" dirty="0"/>
              <a:t>个文件被归类为未混淆，</a:t>
            </a:r>
            <a:r>
              <a:rPr lang="en-US" altLang="zh-CN" sz="2000" dirty="0"/>
              <a:t>14 532</a:t>
            </a:r>
            <a:r>
              <a:rPr lang="zh-CN" altLang="en-US" sz="2000" dirty="0"/>
              <a:t>个文件被确定为混淆。</a:t>
            </a:r>
          </a:p>
          <a:p>
            <a:endParaRPr lang="zh-CN" altLang="en-US" sz="2000" dirty="0"/>
          </a:p>
        </p:txBody>
      </p:sp>
      <p:pic>
        <p:nvPicPr>
          <p:cNvPr id="5" name="图片 4">
            <a:extLst>
              <a:ext uri="{FF2B5EF4-FFF2-40B4-BE49-F238E27FC236}">
                <a16:creationId xmlns:a16="http://schemas.microsoft.com/office/drawing/2014/main" id="{51A418F0-77DB-D7E0-3367-FC2F2143F581}"/>
              </a:ext>
            </a:extLst>
          </p:cNvPr>
          <p:cNvPicPr>
            <a:picLocks noChangeAspect="1"/>
          </p:cNvPicPr>
          <p:nvPr/>
        </p:nvPicPr>
        <p:blipFill>
          <a:blip r:embed="rId3"/>
          <a:stretch>
            <a:fillRect/>
          </a:stretch>
        </p:blipFill>
        <p:spPr>
          <a:xfrm>
            <a:off x="3631747" y="1410409"/>
            <a:ext cx="4377418" cy="898155"/>
          </a:xfrm>
          <a:prstGeom prst="rect">
            <a:avLst/>
          </a:prstGeom>
        </p:spPr>
      </p:pic>
      <p:sp>
        <p:nvSpPr>
          <p:cNvPr id="7" name="标题 1">
            <a:extLst>
              <a:ext uri="{FF2B5EF4-FFF2-40B4-BE49-F238E27FC236}">
                <a16:creationId xmlns:a16="http://schemas.microsoft.com/office/drawing/2014/main" id="{B7C2955B-F307-5E71-7966-CA312D759FCE}"/>
              </a:ext>
            </a:extLst>
          </p:cNvPr>
          <p:cNvSpPr txBox="1">
            <a:spLocks/>
          </p:cNvSpPr>
          <p:nvPr/>
        </p:nvSpPr>
        <p:spPr>
          <a:xfrm>
            <a:off x="154380" y="0"/>
            <a:ext cx="2000992" cy="6619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0070C0"/>
                </a:solidFill>
                <a:latin typeface="幼圆" panose="02010509060101010101" pitchFamily="49" charset="-122"/>
                <a:ea typeface="幼圆" panose="02010509060101010101" pitchFamily="49" charset="-122"/>
                <a:cs typeface="+mj-cs"/>
              </a:defRPr>
            </a:lvl1pPr>
          </a:lstStyle>
          <a:p>
            <a:r>
              <a:rPr lang="en-US" altLang="zh-CN" sz="2800" dirty="0" err="1"/>
              <a:t>HyMalD</a:t>
            </a:r>
            <a:r>
              <a:rPr lang="zh-CN" altLang="en-US" sz="2800" dirty="0"/>
              <a:t>模型</a:t>
            </a:r>
          </a:p>
        </p:txBody>
      </p:sp>
      <p:pic>
        <p:nvPicPr>
          <p:cNvPr id="11" name="图片 10">
            <a:extLst>
              <a:ext uri="{FF2B5EF4-FFF2-40B4-BE49-F238E27FC236}">
                <a16:creationId xmlns:a16="http://schemas.microsoft.com/office/drawing/2014/main" id="{52A50841-4699-0317-DE2F-446FBA97EF16}"/>
              </a:ext>
            </a:extLst>
          </p:cNvPr>
          <p:cNvPicPr>
            <a:picLocks noChangeAspect="1"/>
          </p:cNvPicPr>
          <p:nvPr/>
        </p:nvPicPr>
        <p:blipFill>
          <a:blip r:embed="rId4"/>
          <a:stretch>
            <a:fillRect/>
          </a:stretch>
        </p:blipFill>
        <p:spPr>
          <a:xfrm>
            <a:off x="2108959" y="3985007"/>
            <a:ext cx="7974081" cy="2577332"/>
          </a:xfrm>
          <a:prstGeom prst="rect">
            <a:avLst/>
          </a:prstGeom>
        </p:spPr>
      </p:pic>
    </p:spTree>
    <p:extLst>
      <p:ext uri="{BB962C8B-B14F-4D97-AF65-F5344CB8AC3E}">
        <p14:creationId xmlns:p14="http://schemas.microsoft.com/office/powerpoint/2010/main" val="2241421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196BC590-CCE0-BA53-DF0D-C055C5702877}"/>
              </a:ext>
            </a:extLst>
          </p:cNvPr>
          <p:cNvSpPr txBox="1">
            <a:spLocks/>
          </p:cNvSpPr>
          <p:nvPr/>
        </p:nvSpPr>
        <p:spPr>
          <a:xfrm>
            <a:off x="154380" y="0"/>
            <a:ext cx="5446320" cy="6619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0070C0"/>
                </a:solidFill>
                <a:latin typeface="幼圆" panose="02010509060101010101" pitchFamily="49" charset="-122"/>
                <a:ea typeface="幼圆" panose="02010509060101010101" pitchFamily="49" charset="-122"/>
                <a:cs typeface="+mj-cs"/>
              </a:defRPr>
            </a:lvl1pPr>
          </a:lstStyle>
          <a:p>
            <a:r>
              <a:rPr lang="zh-CN" altLang="en-US" sz="2800" dirty="0"/>
              <a:t>采用</a:t>
            </a:r>
            <a:r>
              <a:rPr lang="en-US" altLang="zh-CN" sz="2800" dirty="0"/>
              <a:t>Bi - </a:t>
            </a:r>
            <a:r>
              <a:rPr lang="en-US" altLang="zh-CN" sz="2800" dirty="0" err="1"/>
              <a:t>Lstm</a:t>
            </a:r>
            <a:r>
              <a:rPr lang="zh-CN" altLang="en-US" sz="2800" dirty="0"/>
              <a:t>模型的静态分析</a:t>
            </a:r>
          </a:p>
        </p:txBody>
      </p:sp>
      <p:sp>
        <p:nvSpPr>
          <p:cNvPr id="14" name="文本框 13">
            <a:extLst>
              <a:ext uri="{FF2B5EF4-FFF2-40B4-BE49-F238E27FC236}">
                <a16:creationId xmlns:a16="http://schemas.microsoft.com/office/drawing/2014/main" id="{DE7987BF-B14B-CC04-5238-8F0B3DB49825}"/>
              </a:ext>
            </a:extLst>
          </p:cNvPr>
          <p:cNvSpPr txBox="1"/>
          <p:nvPr/>
        </p:nvSpPr>
        <p:spPr>
          <a:xfrm>
            <a:off x="154380" y="1071327"/>
            <a:ext cx="4547937" cy="5355312"/>
          </a:xfrm>
          <a:prstGeom prst="rect">
            <a:avLst/>
          </a:prstGeom>
          <a:noFill/>
        </p:spPr>
        <p:txBody>
          <a:bodyPr wrap="square">
            <a:spAutoFit/>
          </a:bodyPr>
          <a:lstStyle/>
          <a:p>
            <a:r>
              <a:rPr lang="zh-CN" altLang="en-US" dirty="0"/>
              <a:t>使用Bi-LSTM模型的静态分析分析和训练代码语义和文件类型，执行以下三个步骤</a:t>
            </a:r>
            <a:endParaRPr lang="en-US" altLang="zh-CN" dirty="0"/>
          </a:p>
          <a:p>
            <a:pPr marL="342900" indent="-342900">
              <a:buFont typeface="+mj-lt"/>
              <a:buAutoNum type="arabicPeriod"/>
            </a:pPr>
            <a:r>
              <a:rPr lang="zh-CN" altLang="en-US" b="1" dirty="0"/>
              <a:t>静态特征提取</a:t>
            </a:r>
            <a:r>
              <a:rPr lang="zh-CN" altLang="en-US" dirty="0"/>
              <a:t>：执行反汇编以将机器码转换为汇编代码。转换后的汇编码由一个操作码和一个或多个操作数组成)。HyMalD使用操作码作为一个特性。</a:t>
            </a:r>
            <a:endParaRPr lang="en-US" altLang="zh-CN" dirty="0"/>
          </a:p>
          <a:p>
            <a:pPr marL="342900" indent="-342900">
              <a:buFont typeface="+mj-lt"/>
              <a:buAutoNum type="arabicPeriod"/>
            </a:pPr>
            <a:r>
              <a:rPr lang="zh-CN" altLang="en-US" b="1" dirty="0"/>
              <a:t>静态特征向量化</a:t>
            </a:r>
            <a:r>
              <a:rPr lang="zh-CN" altLang="en-US" dirty="0"/>
              <a:t>（feature2vector）：执行词嵌入，将操作码序列转换为向量。它使用FastText技术，这个技术使用单词的内部结构来改进向量表示。在FastText技术中，如果存在具有相同基的操作码，例如MOV、MOVSB和MOVSW，它们就有相似的向量。</a:t>
            </a:r>
            <a:endParaRPr lang="en-US" altLang="zh-CN" dirty="0"/>
          </a:p>
          <a:p>
            <a:pPr marL="342900" indent="-342900">
              <a:buFont typeface="+mj-lt"/>
              <a:buAutoNum type="arabicPeriod"/>
            </a:pPr>
            <a:r>
              <a:rPr lang="zh-CN" altLang="en-US" b="1" dirty="0"/>
              <a:t>静态特征分类</a:t>
            </a:r>
            <a:r>
              <a:rPr lang="zh-CN" altLang="en-US" dirty="0"/>
              <a:t>：使用Bi - LSTM模型对操作码序列进行学习。Bi - LSTM是一种基于上下文进行双向序列分析的深度学习模型。学习速度快，解决了当前LSTM模型中上下文联系不足的问题。</a:t>
            </a:r>
            <a:endParaRPr lang="en-US" altLang="zh-CN" dirty="0"/>
          </a:p>
          <a:p>
            <a:pPr marL="800100" lvl="1" indent="-342900">
              <a:buFont typeface="Arial" panose="020B0604020202020204" pitchFamily="34" charset="0"/>
              <a:buChar char="•"/>
            </a:pPr>
            <a:r>
              <a:rPr lang="zh-CN" altLang="en-US" dirty="0"/>
              <a:t>平均检测准确率为</a:t>
            </a:r>
            <a:r>
              <a:rPr lang="en-US" altLang="zh-CN" dirty="0"/>
              <a:t>94.12%</a:t>
            </a:r>
            <a:endParaRPr lang="zh-CN" altLang="en-US" dirty="0"/>
          </a:p>
        </p:txBody>
      </p:sp>
      <p:pic>
        <p:nvPicPr>
          <p:cNvPr id="16" name="图片 15">
            <a:extLst>
              <a:ext uri="{FF2B5EF4-FFF2-40B4-BE49-F238E27FC236}">
                <a16:creationId xmlns:a16="http://schemas.microsoft.com/office/drawing/2014/main" id="{183757FB-732E-300E-A84C-FAC938A0BB6B}"/>
              </a:ext>
            </a:extLst>
          </p:cNvPr>
          <p:cNvPicPr>
            <a:picLocks noChangeAspect="1"/>
          </p:cNvPicPr>
          <p:nvPr/>
        </p:nvPicPr>
        <p:blipFill>
          <a:blip r:embed="rId2"/>
          <a:stretch>
            <a:fillRect/>
          </a:stretch>
        </p:blipFill>
        <p:spPr>
          <a:xfrm>
            <a:off x="4890327" y="794007"/>
            <a:ext cx="6994865" cy="2260836"/>
          </a:xfrm>
          <a:prstGeom prst="rect">
            <a:avLst/>
          </a:prstGeom>
        </p:spPr>
      </p:pic>
      <p:pic>
        <p:nvPicPr>
          <p:cNvPr id="17" name="图片 16">
            <a:extLst>
              <a:ext uri="{FF2B5EF4-FFF2-40B4-BE49-F238E27FC236}">
                <a16:creationId xmlns:a16="http://schemas.microsoft.com/office/drawing/2014/main" id="{82264F64-64B5-DA5D-4D34-7685F0C7A565}"/>
              </a:ext>
            </a:extLst>
          </p:cNvPr>
          <p:cNvPicPr>
            <a:picLocks noChangeAspect="1"/>
          </p:cNvPicPr>
          <p:nvPr/>
        </p:nvPicPr>
        <p:blipFill>
          <a:blip r:embed="rId3"/>
          <a:stretch>
            <a:fillRect/>
          </a:stretch>
        </p:blipFill>
        <p:spPr>
          <a:xfrm>
            <a:off x="5416732" y="3279703"/>
            <a:ext cx="5625870" cy="3016710"/>
          </a:xfrm>
          <a:prstGeom prst="rect">
            <a:avLst/>
          </a:prstGeom>
        </p:spPr>
      </p:pic>
    </p:spTree>
    <p:extLst>
      <p:ext uri="{BB962C8B-B14F-4D97-AF65-F5344CB8AC3E}">
        <p14:creationId xmlns:p14="http://schemas.microsoft.com/office/powerpoint/2010/main" val="3078808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196BC590-CCE0-BA53-DF0D-C055C5702877}"/>
              </a:ext>
            </a:extLst>
          </p:cNvPr>
          <p:cNvSpPr txBox="1">
            <a:spLocks/>
          </p:cNvSpPr>
          <p:nvPr/>
        </p:nvSpPr>
        <p:spPr>
          <a:xfrm>
            <a:off x="154380" y="0"/>
            <a:ext cx="5446320" cy="6619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0070C0"/>
                </a:solidFill>
                <a:latin typeface="幼圆" panose="02010509060101010101" pitchFamily="49" charset="-122"/>
                <a:ea typeface="幼圆" panose="02010509060101010101" pitchFamily="49" charset="-122"/>
                <a:cs typeface="+mj-cs"/>
              </a:defRPr>
            </a:lvl1pPr>
          </a:lstStyle>
          <a:p>
            <a:r>
              <a:rPr lang="en-US" altLang="zh-CN" sz="2800" dirty="0"/>
              <a:t>Bi - </a:t>
            </a:r>
            <a:r>
              <a:rPr lang="en-US" altLang="zh-CN" sz="2800" dirty="0" err="1"/>
              <a:t>Lstm</a:t>
            </a:r>
            <a:r>
              <a:rPr lang="zh-CN" altLang="en-US" sz="2800" dirty="0"/>
              <a:t>模型</a:t>
            </a:r>
          </a:p>
        </p:txBody>
      </p:sp>
      <p:pic>
        <p:nvPicPr>
          <p:cNvPr id="12" name="图片 11">
            <a:extLst>
              <a:ext uri="{FF2B5EF4-FFF2-40B4-BE49-F238E27FC236}">
                <a16:creationId xmlns:a16="http://schemas.microsoft.com/office/drawing/2014/main" id="{22DE13B3-3B6F-2C09-2D6D-589B9D085DB0}"/>
              </a:ext>
            </a:extLst>
          </p:cNvPr>
          <p:cNvPicPr>
            <a:picLocks noChangeAspect="1"/>
          </p:cNvPicPr>
          <p:nvPr/>
        </p:nvPicPr>
        <p:blipFill>
          <a:blip r:embed="rId3"/>
          <a:stretch>
            <a:fillRect/>
          </a:stretch>
        </p:blipFill>
        <p:spPr>
          <a:xfrm>
            <a:off x="265612" y="1666624"/>
            <a:ext cx="7108552" cy="3811755"/>
          </a:xfrm>
          <a:prstGeom prst="rect">
            <a:avLst/>
          </a:prstGeom>
        </p:spPr>
      </p:pic>
      <p:pic>
        <p:nvPicPr>
          <p:cNvPr id="4" name="图片 3">
            <a:extLst>
              <a:ext uri="{FF2B5EF4-FFF2-40B4-BE49-F238E27FC236}">
                <a16:creationId xmlns:a16="http://schemas.microsoft.com/office/drawing/2014/main" id="{7A6EB484-4781-BB37-A27E-B46DBEEF86BB}"/>
              </a:ext>
            </a:extLst>
          </p:cNvPr>
          <p:cNvPicPr>
            <a:picLocks noChangeAspect="1"/>
          </p:cNvPicPr>
          <p:nvPr/>
        </p:nvPicPr>
        <p:blipFill>
          <a:blip r:embed="rId4"/>
          <a:stretch>
            <a:fillRect/>
          </a:stretch>
        </p:blipFill>
        <p:spPr>
          <a:xfrm>
            <a:off x="7272185" y="1119148"/>
            <a:ext cx="4570589" cy="2647037"/>
          </a:xfrm>
          <a:prstGeom prst="rect">
            <a:avLst/>
          </a:prstGeom>
        </p:spPr>
      </p:pic>
      <p:pic>
        <p:nvPicPr>
          <p:cNvPr id="6" name="图片 5">
            <a:extLst>
              <a:ext uri="{FF2B5EF4-FFF2-40B4-BE49-F238E27FC236}">
                <a16:creationId xmlns:a16="http://schemas.microsoft.com/office/drawing/2014/main" id="{3813030D-0B2D-7945-B368-FE38CAF08DE6}"/>
              </a:ext>
            </a:extLst>
          </p:cNvPr>
          <p:cNvPicPr>
            <a:picLocks noChangeAspect="1"/>
          </p:cNvPicPr>
          <p:nvPr/>
        </p:nvPicPr>
        <p:blipFill>
          <a:blip r:embed="rId5"/>
          <a:stretch>
            <a:fillRect/>
          </a:stretch>
        </p:blipFill>
        <p:spPr>
          <a:xfrm>
            <a:off x="7374164" y="4313661"/>
            <a:ext cx="4366633" cy="1712194"/>
          </a:xfrm>
          <a:prstGeom prst="rect">
            <a:avLst/>
          </a:prstGeom>
        </p:spPr>
      </p:pic>
      <p:sp>
        <p:nvSpPr>
          <p:cNvPr id="8" name="文本框 7">
            <a:extLst>
              <a:ext uri="{FF2B5EF4-FFF2-40B4-BE49-F238E27FC236}">
                <a16:creationId xmlns:a16="http://schemas.microsoft.com/office/drawing/2014/main" id="{957D2E17-2EE5-D32E-98CB-E748760B881F}"/>
              </a:ext>
            </a:extLst>
          </p:cNvPr>
          <p:cNvSpPr txBox="1"/>
          <p:nvPr/>
        </p:nvSpPr>
        <p:spPr>
          <a:xfrm>
            <a:off x="2877540" y="5382785"/>
            <a:ext cx="2552700" cy="369332"/>
          </a:xfrm>
          <a:prstGeom prst="rect">
            <a:avLst/>
          </a:prstGeom>
          <a:noFill/>
        </p:spPr>
        <p:txBody>
          <a:bodyPr wrap="square">
            <a:spAutoFit/>
          </a:bodyPr>
          <a:lstStyle/>
          <a:p>
            <a:r>
              <a:rPr lang="en-US" altLang="zh-CN" dirty="0"/>
              <a:t>Bi-LSTM</a:t>
            </a:r>
            <a:r>
              <a:rPr lang="zh-CN" altLang="en-US" dirty="0"/>
              <a:t>的结构</a:t>
            </a:r>
          </a:p>
        </p:txBody>
      </p:sp>
    </p:spTree>
    <p:extLst>
      <p:ext uri="{BB962C8B-B14F-4D97-AF65-F5344CB8AC3E}">
        <p14:creationId xmlns:p14="http://schemas.microsoft.com/office/powerpoint/2010/main" val="3817808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196BC590-CCE0-BA53-DF0D-C055C5702877}"/>
              </a:ext>
            </a:extLst>
          </p:cNvPr>
          <p:cNvSpPr txBox="1">
            <a:spLocks/>
          </p:cNvSpPr>
          <p:nvPr/>
        </p:nvSpPr>
        <p:spPr>
          <a:xfrm>
            <a:off x="154380" y="0"/>
            <a:ext cx="5446320" cy="6619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0070C0"/>
                </a:solidFill>
                <a:latin typeface="幼圆" panose="02010509060101010101" pitchFamily="49" charset="-122"/>
                <a:ea typeface="幼圆" panose="02010509060101010101" pitchFamily="49" charset="-122"/>
                <a:cs typeface="+mj-cs"/>
              </a:defRPr>
            </a:lvl1pPr>
          </a:lstStyle>
          <a:p>
            <a:r>
              <a:rPr lang="zh-CN" altLang="en-US" sz="2800" dirty="0"/>
              <a:t>采用</a:t>
            </a:r>
            <a:r>
              <a:rPr lang="en-US" altLang="zh-CN" sz="2800" dirty="0"/>
              <a:t>SPP-Net</a:t>
            </a:r>
            <a:r>
              <a:rPr lang="zh-CN" altLang="en-US" sz="2800" dirty="0"/>
              <a:t>模型进行动态分析</a:t>
            </a:r>
          </a:p>
        </p:txBody>
      </p:sp>
      <p:sp>
        <p:nvSpPr>
          <p:cNvPr id="14" name="文本框 13">
            <a:extLst>
              <a:ext uri="{FF2B5EF4-FFF2-40B4-BE49-F238E27FC236}">
                <a16:creationId xmlns:a16="http://schemas.microsoft.com/office/drawing/2014/main" id="{DE7987BF-B14B-CC04-5238-8F0B3DB49825}"/>
              </a:ext>
            </a:extLst>
          </p:cNvPr>
          <p:cNvSpPr txBox="1"/>
          <p:nvPr/>
        </p:nvSpPr>
        <p:spPr>
          <a:xfrm>
            <a:off x="212616" y="1042251"/>
            <a:ext cx="5147858" cy="5632311"/>
          </a:xfrm>
          <a:prstGeom prst="rect">
            <a:avLst/>
          </a:prstGeom>
          <a:noFill/>
        </p:spPr>
        <p:txBody>
          <a:bodyPr wrap="square">
            <a:spAutoFit/>
          </a:bodyPr>
          <a:lstStyle/>
          <a:p>
            <a:pPr marL="342900" indent="-342900">
              <a:buFont typeface="+mj-lt"/>
              <a:buAutoNum type="arabicPeriod"/>
            </a:pPr>
            <a:r>
              <a:rPr lang="zh-CN" altLang="en-US" dirty="0"/>
              <a:t>动态特征提取步骤：</a:t>
            </a:r>
            <a:r>
              <a:rPr lang="en-US" altLang="zh-CN" dirty="0"/>
              <a:t>Cuckoo Sandbox</a:t>
            </a:r>
            <a:r>
              <a:rPr lang="zh-CN" altLang="en-US" dirty="0"/>
              <a:t>。</a:t>
            </a:r>
            <a:endParaRPr lang="en-US" altLang="zh-CN" dirty="0"/>
          </a:p>
          <a:p>
            <a:pPr marL="342900" indent="-342900">
              <a:buFont typeface="+mj-lt"/>
              <a:buAutoNum type="arabicPeriod"/>
            </a:pPr>
            <a:r>
              <a:rPr lang="zh-CN" altLang="en-US" dirty="0"/>
              <a:t>动态特征图像化步骤：</a:t>
            </a:r>
            <a:endParaRPr lang="en-US" altLang="zh-CN" dirty="0"/>
          </a:p>
          <a:p>
            <a:pPr marL="800100" lvl="1" indent="-342900">
              <a:buFont typeface="Arial" panose="020B0604020202020204" pitchFamily="34" charset="0"/>
              <a:buChar char="•"/>
            </a:pPr>
            <a:r>
              <a:rPr lang="zh-CN" altLang="en-US" dirty="0"/>
              <a:t>将</a:t>
            </a:r>
            <a:r>
              <a:rPr lang="en-US" altLang="zh-CN" dirty="0"/>
              <a:t>API</a:t>
            </a:r>
            <a:r>
              <a:rPr lang="zh-CN" altLang="en-US" dirty="0"/>
              <a:t>调用的类别匹配到红色通道中。包括</a:t>
            </a:r>
            <a:r>
              <a:rPr lang="en-US" altLang="zh-CN" dirty="0"/>
              <a:t>_ </a:t>
            </a:r>
            <a:r>
              <a:rPr lang="en-US" altLang="zh-CN" dirty="0" err="1"/>
              <a:t>notening</a:t>
            </a:r>
            <a:r>
              <a:rPr lang="en-US" altLang="zh-CN" dirty="0"/>
              <a:t> _</a:t>
            </a:r>
            <a:r>
              <a:rPr lang="zh-CN" altLang="en-US" dirty="0"/>
              <a:t>、</a:t>
            </a:r>
            <a:r>
              <a:rPr lang="en-US" altLang="zh-CN" dirty="0"/>
              <a:t>Certificate</a:t>
            </a:r>
            <a:r>
              <a:rPr lang="zh-CN" altLang="en-US" dirty="0"/>
              <a:t>、</a:t>
            </a:r>
            <a:r>
              <a:rPr lang="en-US" altLang="zh-CN" dirty="0"/>
              <a:t>Crypto</a:t>
            </a:r>
            <a:r>
              <a:rPr lang="zh-CN" altLang="en-US" dirty="0"/>
              <a:t>、</a:t>
            </a:r>
            <a:r>
              <a:rPr lang="en-US" altLang="zh-CN" dirty="0"/>
              <a:t>File</a:t>
            </a:r>
            <a:r>
              <a:rPr lang="zh-CN" altLang="en-US" dirty="0"/>
              <a:t>、</a:t>
            </a:r>
            <a:r>
              <a:rPr lang="en-US" altLang="zh-CN" dirty="0"/>
              <a:t>Network</a:t>
            </a:r>
            <a:r>
              <a:rPr lang="zh-CN" altLang="en-US" dirty="0"/>
              <a:t>、</a:t>
            </a:r>
            <a:r>
              <a:rPr lang="en-US" altLang="zh-CN" dirty="0"/>
              <a:t>Process</a:t>
            </a:r>
            <a:r>
              <a:rPr lang="zh-CN" altLang="en-US" dirty="0"/>
              <a:t>和</a:t>
            </a:r>
            <a:r>
              <a:rPr lang="en-US" altLang="zh-CN" dirty="0"/>
              <a:t>Register</a:t>
            </a:r>
            <a:r>
              <a:rPr lang="zh-CN" altLang="en-US" dirty="0"/>
              <a:t>等</a:t>
            </a:r>
            <a:r>
              <a:rPr lang="en-US" altLang="zh-CN" dirty="0"/>
              <a:t>17</a:t>
            </a:r>
            <a:r>
              <a:rPr lang="zh-CN" altLang="en-US" dirty="0"/>
              <a:t>个类别</a:t>
            </a:r>
            <a:endParaRPr lang="en-US" altLang="zh-CN" dirty="0"/>
          </a:p>
          <a:p>
            <a:pPr marL="800100" lvl="1" indent="-342900">
              <a:buFont typeface="Arial" panose="020B0604020202020204" pitchFamily="34" charset="0"/>
              <a:buChar char="•"/>
            </a:pPr>
            <a:r>
              <a:rPr lang="zh-CN" altLang="en-US" dirty="0"/>
              <a:t>将</a:t>
            </a:r>
            <a:r>
              <a:rPr lang="en-US" altLang="zh-CN" dirty="0"/>
              <a:t>API</a:t>
            </a:r>
            <a:r>
              <a:rPr lang="zh-CN" altLang="en-US" dirty="0"/>
              <a:t>调用匹配到绿色通道中</a:t>
            </a:r>
            <a:endParaRPr lang="en-US" altLang="zh-CN" dirty="0"/>
          </a:p>
          <a:p>
            <a:pPr marL="800100" lvl="1" indent="-342900">
              <a:buFont typeface="Arial" panose="020B0604020202020204" pitchFamily="34" charset="0"/>
              <a:buChar char="•"/>
            </a:pPr>
            <a:r>
              <a:rPr lang="zh-CN" altLang="en-US" dirty="0"/>
              <a:t>计算</a:t>
            </a:r>
            <a:r>
              <a:rPr lang="en-US" altLang="zh-CN" dirty="0"/>
              <a:t>TF - IDF</a:t>
            </a:r>
            <a:r>
              <a:rPr lang="zh-CN" altLang="en-US" dirty="0"/>
              <a:t>，将每个文件中</a:t>
            </a:r>
            <a:r>
              <a:rPr lang="en-US" altLang="zh-CN" dirty="0"/>
              <a:t>API</a:t>
            </a:r>
            <a:r>
              <a:rPr lang="zh-CN" altLang="en-US" dirty="0"/>
              <a:t>调用的重要性表示为一个数值，并与蓝色通道进行匹配。</a:t>
            </a:r>
            <a:endParaRPr lang="en-US" altLang="zh-CN" dirty="0"/>
          </a:p>
          <a:p>
            <a:pPr marL="800100" lvl="1" indent="-342900">
              <a:buFont typeface="Arial" panose="020B0604020202020204" pitchFamily="34" charset="0"/>
              <a:buChar char="•"/>
            </a:pPr>
            <a:endParaRPr lang="en-US" altLang="zh-CN" dirty="0"/>
          </a:p>
          <a:p>
            <a:pPr marL="800100" lvl="1" indent="-342900">
              <a:buFont typeface="Arial" panose="020B0604020202020204" pitchFamily="34" charset="0"/>
              <a:buChar char="•"/>
            </a:pPr>
            <a:endParaRPr lang="en-US" altLang="zh-CN" dirty="0"/>
          </a:p>
          <a:p>
            <a:pPr marL="800100" lvl="1" indent="-342900">
              <a:buFont typeface="Arial" panose="020B0604020202020204" pitchFamily="34" charset="0"/>
              <a:buChar char="•"/>
            </a:pPr>
            <a:endParaRPr lang="en-US" altLang="zh-CN" dirty="0"/>
          </a:p>
          <a:p>
            <a:pPr marL="800100" lvl="1" indent="-342900">
              <a:buFont typeface="Arial" panose="020B0604020202020204" pitchFamily="34" charset="0"/>
              <a:buChar char="•"/>
            </a:pPr>
            <a:endParaRPr lang="en-US" altLang="zh-CN" dirty="0"/>
          </a:p>
          <a:p>
            <a:pPr lvl="1"/>
            <a:endParaRPr lang="zh-CN" altLang="en-US" dirty="0"/>
          </a:p>
          <a:p>
            <a:pPr marL="342900" indent="-342900">
              <a:buFont typeface="+mj-lt"/>
              <a:buAutoNum type="arabicPeriod"/>
            </a:pPr>
            <a:r>
              <a:rPr lang="zh-CN" altLang="en-US" dirty="0"/>
              <a:t>动态特征分类</a:t>
            </a:r>
            <a:endParaRPr lang="en-US" altLang="zh-CN" dirty="0"/>
          </a:p>
          <a:p>
            <a:pPr marL="800100" lvl="1" indent="-342900">
              <a:buFont typeface="Arial" panose="020B0604020202020204" pitchFamily="34" charset="0"/>
              <a:buChar char="•"/>
            </a:pPr>
            <a:r>
              <a:rPr lang="zh-CN" altLang="en-US" dirty="0"/>
              <a:t>SPP-Net模型有3个卷积层、2个池化层、4个金字塔层、4个全连接层和1个输出层，利用图像检测被混淆的恶意软件。经过SPP-Net模型的训练，平均准确率为91.23%</a:t>
            </a:r>
            <a:endParaRPr lang="en-US" altLang="zh-CN" dirty="0"/>
          </a:p>
        </p:txBody>
      </p:sp>
      <p:pic>
        <p:nvPicPr>
          <p:cNvPr id="16" name="图片 15">
            <a:extLst>
              <a:ext uri="{FF2B5EF4-FFF2-40B4-BE49-F238E27FC236}">
                <a16:creationId xmlns:a16="http://schemas.microsoft.com/office/drawing/2014/main" id="{183757FB-732E-300E-A84C-FAC938A0BB6B}"/>
              </a:ext>
            </a:extLst>
          </p:cNvPr>
          <p:cNvPicPr>
            <a:picLocks noChangeAspect="1"/>
          </p:cNvPicPr>
          <p:nvPr/>
        </p:nvPicPr>
        <p:blipFill>
          <a:blip r:embed="rId3"/>
          <a:stretch>
            <a:fillRect/>
          </a:stretch>
        </p:blipFill>
        <p:spPr>
          <a:xfrm>
            <a:off x="5360473" y="1058623"/>
            <a:ext cx="6373267" cy="2059927"/>
          </a:xfrm>
          <a:prstGeom prst="rect">
            <a:avLst/>
          </a:prstGeom>
        </p:spPr>
      </p:pic>
      <p:pic>
        <p:nvPicPr>
          <p:cNvPr id="6" name="图片 5">
            <a:extLst>
              <a:ext uri="{FF2B5EF4-FFF2-40B4-BE49-F238E27FC236}">
                <a16:creationId xmlns:a16="http://schemas.microsoft.com/office/drawing/2014/main" id="{3332E473-D817-706B-6BA0-36318A2AF127}"/>
              </a:ext>
            </a:extLst>
          </p:cNvPr>
          <p:cNvPicPr>
            <a:picLocks noChangeAspect="1"/>
          </p:cNvPicPr>
          <p:nvPr/>
        </p:nvPicPr>
        <p:blipFill rotWithShape="1">
          <a:blip r:embed="rId4"/>
          <a:srcRect t="10359"/>
          <a:stretch/>
        </p:blipFill>
        <p:spPr>
          <a:xfrm>
            <a:off x="372064" y="3600142"/>
            <a:ext cx="4828962" cy="1302081"/>
          </a:xfrm>
          <a:prstGeom prst="rect">
            <a:avLst/>
          </a:prstGeom>
        </p:spPr>
      </p:pic>
      <p:pic>
        <p:nvPicPr>
          <p:cNvPr id="8" name="图片 7">
            <a:extLst>
              <a:ext uri="{FF2B5EF4-FFF2-40B4-BE49-F238E27FC236}">
                <a16:creationId xmlns:a16="http://schemas.microsoft.com/office/drawing/2014/main" id="{E00FB80A-AD38-CCB2-344F-66DC1E0F893C}"/>
              </a:ext>
            </a:extLst>
          </p:cNvPr>
          <p:cNvPicPr>
            <a:picLocks noChangeAspect="1"/>
          </p:cNvPicPr>
          <p:nvPr/>
        </p:nvPicPr>
        <p:blipFill>
          <a:blip r:embed="rId5"/>
          <a:stretch>
            <a:fillRect/>
          </a:stretch>
        </p:blipFill>
        <p:spPr>
          <a:xfrm>
            <a:off x="5524612" y="3249941"/>
            <a:ext cx="6209128" cy="2445441"/>
          </a:xfrm>
          <a:prstGeom prst="rect">
            <a:avLst/>
          </a:prstGeom>
        </p:spPr>
      </p:pic>
      <p:sp>
        <p:nvSpPr>
          <p:cNvPr id="13" name="文本框 12">
            <a:extLst>
              <a:ext uri="{FF2B5EF4-FFF2-40B4-BE49-F238E27FC236}">
                <a16:creationId xmlns:a16="http://schemas.microsoft.com/office/drawing/2014/main" id="{9E7F7659-9A23-BC28-171C-96C4B53BE354}"/>
              </a:ext>
            </a:extLst>
          </p:cNvPr>
          <p:cNvSpPr txBox="1"/>
          <p:nvPr/>
        </p:nvSpPr>
        <p:spPr>
          <a:xfrm>
            <a:off x="7124991" y="5695382"/>
            <a:ext cx="6097162" cy="369332"/>
          </a:xfrm>
          <a:prstGeom prst="rect">
            <a:avLst/>
          </a:prstGeom>
          <a:noFill/>
        </p:spPr>
        <p:txBody>
          <a:bodyPr wrap="square">
            <a:spAutoFit/>
          </a:bodyPr>
          <a:lstStyle/>
          <a:p>
            <a:r>
              <a:rPr lang="zh-CN" altLang="en-US" dirty="0"/>
              <a:t>SPP - Net模型结构</a:t>
            </a:r>
          </a:p>
        </p:txBody>
      </p:sp>
    </p:spTree>
    <p:extLst>
      <p:ext uri="{BB962C8B-B14F-4D97-AF65-F5344CB8AC3E}">
        <p14:creationId xmlns:p14="http://schemas.microsoft.com/office/powerpoint/2010/main" val="2434486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B4D2AC-3AB9-1A80-8B97-7E86C7613ADA}"/>
              </a:ext>
            </a:extLst>
          </p:cNvPr>
          <p:cNvSpPr>
            <a:spLocks noGrp="1"/>
          </p:cNvSpPr>
          <p:nvPr>
            <p:ph type="title"/>
          </p:nvPr>
        </p:nvSpPr>
        <p:spPr>
          <a:xfrm>
            <a:off x="491836" y="123901"/>
            <a:ext cx="6961909" cy="937201"/>
          </a:xfrm>
        </p:spPr>
        <p:txBody>
          <a:bodyPr/>
          <a:lstStyle/>
          <a:p>
            <a:r>
              <a:rPr lang="zh-CN" altLang="en-US" dirty="0"/>
              <a:t>性能评价</a:t>
            </a:r>
          </a:p>
        </p:txBody>
      </p:sp>
      <p:pic>
        <p:nvPicPr>
          <p:cNvPr id="5" name="图片 4">
            <a:extLst>
              <a:ext uri="{FF2B5EF4-FFF2-40B4-BE49-F238E27FC236}">
                <a16:creationId xmlns:a16="http://schemas.microsoft.com/office/drawing/2014/main" id="{EE99B724-CA34-B01F-B63E-5E0173CA7AF2}"/>
              </a:ext>
            </a:extLst>
          </p:cNvPr>
          <p:cNvPicPr>
            <a:picLocks noChangeAspect="1"/>
          </p:cNvPicPr>
          <p:nvPr/>
        </p:nvPicPr>
        <p:blipFill>
          <a:blip r:embed="rId2"/>
          <a:stretch>
            <a:fillRect/>
          </a:stretch>
        </p:blipFill>
        <p:spPr>
          <a:xfrm>
            <a:off x="1611544" y="1260762"/>
            <a:ext cx="8534200" cy="5473337"/>
          </a:xfrm>
          <a:prstGeom prst="rect">
            <a:avLst/>
          </a:prstGeom>
        </p:spPr>
      </p:pic>
    </p:spTree>
    <p:extLst>
      <p:ext uri="{BB962C8B-B14F-4D97-AF65-F5344CB8AC3E}">
        <p14:creationId xmlns:p14="http://schemas.microsoft.com/office/powerpoint/2010/main" val="4143263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B4D2AC-3AB9-1A80-8B97-7E86C7613ADA}"/>
              </a:ext>
            </a:extLst>
          </p:cNvPr>
          <p:cNvSpPr>
            <a:spLocks noGrp="1"/>
          </p:cNvSpPr>
          <p:nvPr>
            <p:ph type="title"/>
          </p:nvPr>
        </p:nvSpPr>
        <p:spPr>
          <a:xfrm>
            <a:off x="491836" y="123901"/>
            <a:ext cx="6961909" cy="937201"/>
          </a:xfrm>
        </p:spPr>
        <p:txBody>
          <a:bodyPr/>
          <a:lstStyle/>
          <a:p>
            <a:r>
              <a:rPr lang="zh-CN" altLang="en-US" dirty="0"/>
              <a:t>性能评价</a:t>
            </a:r>
          </a:p>
        </p:txBody>
      </p:sp>
      <p:pic>
        <p:nvPicPr>
          <p:cNvPr id="4" name="图片 3">
            <a:extLst>
              <a:ext uri="{FF2B5EF4-FFF2-40B4-BE49-F238E27FC236}">
                <a16:creationId xmlns:a16="http://schemas.microsoft.com/office/drawing/2014/main" id="{713C5964-A66A-ACB1-3E7D-CCE1E9C0EFB8}"/>
              </a:ext>
            </a:extLst>
          </p:cNvPr>
          <p:cNvPicPr>
            <a:picLocks noChangeAspect="1"/>
          </p:cNvPicPr>
          <p:nvPr/>
        </p:nvPicPr>
        <p:blipFill>
          <a:blip r:embed="rId3"/>
          <a:stretch>
            <a:fillRect/>
          </a:stretch>
        </p:blipFill>
        <p:spPr>
          <a:xfrm>
            <a:off x="3616138" y="592501"/>
            <a:ext cx="4959723" cy="5903843"/>
          </a:xfrm>
          <a:prstGeom prst="rect">
            <a:avLst/>
          </a:prstGeom>
        </p:spPr>
      </p:pic>
    </p:spTree>
    <p:extLst>
      <p:ext uri="{BB962C8B-B14F-4D97-AF65-F5344CB8AC3E}">
        <p14:creationId xmlns:p14="http://schemas.microsoft.com/office/powerpoint/2010/main" val="196465063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1783</TotalTime>
  <Words>1213</Words>
  <Application>Microsoft Office PowerPoint</Application>
  <PresentationFormat>宽屏</PresentationFormat>
  <Paragraphs>61</Paragraphs>
  <Slides>11</Slides>
  <Notes>8</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11</vt:i4>
      </vt:variant>
    </vt:vector>
  </HeadingPairs>
  <TitlesOfParts>
    <vt:vector size="16" baseType="lpstr">
      <vt:lpstr>等线</vt:lpstr>
      <vt:lpstr>等线 Light</vt:lpstr>
      <vt:lpstr>幼圆</vt:lpstr>
      <vt:lpstr>Arial</vt:lpstr>
      <vt:lpstr>Office 主题​​</vt:lpstr>
      <vt:lpstr>PowerPoint 演示文稿</vt:lpstr>
      <vt:lpstr>PowerPoint 演示文稿</vt:lpstr>
      <vt:lpstr>HyMalD模型</vt:lpstr>
      <vt:lpstr>PowerPoint 演示文稿</vt:lpstr>
      <vt:lpstr>PowerPoint 演示文稿</vt:lpstr>
      <vt:lpstr>PowerPoint 演示文稿</vt:lpstr>
      <vt:lpstr>PowerPoint 演示文稿</vt:lpstr>
      <vt:lpstr>性能评价</vt:lpstr>
      <vt:lpstr>性能评价</vt:lpstr>
      <vt:lpstr>性能评价</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治丞 陈</dc:creator>
  <cp:lastModifiedBy>ccccccccc</cp:lastModifiedBy>
  <cp:revision>12</cp:revision>
  <dcterms:created xsi:type="dcterms:W3CDTF">2023-10-21T06:55:54Z</dcterms:created>
  <dcterms:modified xsi:type="dcterms:W3CDTF">2024-01-06T05:50:45Z</dcterms:modified>
</cp:coreProperties>
</file>

<file path=docProps/thumbnail.jpeg>
</file>